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8" r:id="rId1"/>
  </p:sldMasterIdLst>
  <p:notesMasterIdLst>
    <p:notesMasterId r:id="rId42"/>
  </p:notesMasterIdLst>
  <p:sldIdLst>
    <p:sldId id="287" r:id="rId2"/>
    <p:sldId id="257" r:id="rId3"/>
    <p:sldId id="289" r:id="rId4"/>
    <p:sldId id="349" r:id="rId5"/>
    <p:sldId id="291" r:id="rId6"/>
    <p:sldId id="404" r:id="rId7"/>
    <p:sldId id="351" r:id="rId8"/>
    <p:sldId id="405" r:id="rId9"/>
    <p:sldId id="364" r:id="rId10"/>
    <p:sldId id="359" r:id="rId11"/>
    <p:sldId id="406" r:id="rId12"/>
    <p:sldId id="366" r:id="rId13"/>
    <p:sldId id="363" r:id="rId14"/>
    <p:sldId id="408" r:id="rId15"/>
    <p:sldId id="407" r:id="rId16"/>
    <p:sldId id="409" r:id="rId17"/>
    <p:sldId id="307" r:id="rId18"/>
    <p:sldId id="304" r:id="rId19"/>
    <p:sldId id="327" r:id="rId20"/>
    <p:sldId id="384" r:id="rId21"/>
    <p:sldId id="313" r:id="rId22"/>
    <p:sldId id="338" r:id="rId23"/>
    <p:sldId id="320" r:id="rId24"/>
    <p:sldId id="411" r:id="rId25"/>
    <p:sldId id="413" r:id="rId26"/>
    <p:sldId id="412" r:id="rId27"/>
    <p:sldId id="264" r:id="rId28"/>
    <p:sldId id="426" r:id="rId29"/>
    <p:sldId id="425" r:id="rId30"/>
    <p:sldId id="428" r:id="rId31"/>
    <p:sldId id="429" r:id="rId32"/>
    <p:sldId id="415" r:id="rId33"/>
    <p:sldId id="416" r:id="rId34"/>
    <p:sldId id="417" r:id="rId35"/>
    <p:sldId id="419" r:id="rId36"/>
    <p:sldId id="420" r:id="rId37"/>
    <p:sldId id="421" r:id="rId38"/>
    <p:sldId id="422" r:id="rId39"/>
    <p:sldId id="423" r:id="rId40"/>
    <p:sldId id="265" r:id="rId4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7" autoAdjust="0"/>
    <p:restoredTop sz="83041" autoAdjust="0"/>
  </p:normalViewPr>
  <p:slideViewPr>
    <p:cSldViewPr>
      <p:cViewPr varScale="1">
        <p:scale>
          <a:sx n="95" d="100"/>
          <a:sy n="95" d="100"/>
        </p:scale>
        <p:origin x="1662" y="-27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B587E-EE2A-40E3-8A4F-3E7583EBA0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ED4FE61-CEAE-4991-8EF7-33962EEE989D}">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err="1">
              <a:latin typeface="Times New Roman" pitchFamily="18" charset="0"/>
              <a:cs typeface="Times New Roman" pitchFamily="18" charset="0"/>
            </a:rPr>
            <a:t>Đối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với</a:t>
          </a:r>
          <a:r>
            <a:rPr lang="en-US" sz="1800" dirty="0">
              <a:latin typeface="Times New Roman" pitchFamily="18" charset="0"/>
              <a:cs typeface="Times New Roman" pitchFamily="18" charset="0"/>
            </a:rPr>
            <a:t> CTRSH (</a:t>
          </a:r>
          <a:r>
            <a:rPr lang="en-US" sz="1800" dirty="0" err="1">
              <a:latin typeface="Times New Roman" pitchFamily="18" charset="0"/>
              <a:cs typeface="Times New Roman" pitchFamily="18" charset="0"/>
            </a:rPr>
            <a:t>Khoản</a:t>
          </a:r>
          <a:r>
            <a:rPr lang="en-US" sz="1800" dirty="0">
              <a:latin typeface="Times New Roman" pitchFamily="18" charset="0"/>
              <a:cs typeface="Times New Roman" pitchFamily="18" charset="0"/>
            </a:rPr>
            <a:t> 1,2,3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58 </a:t>
          </a:r>
          <a:r>
            <a:rPr lang="en-US" sz="1800" dirty="0" err="1">
              <a:latin typeface="Times New Roman" pitchFamily="18" charset="0"/>
              <a:cs typeface="Times New Roman" pitchFamily="18" charset="0"/>
            </a:rPr>
            <a:t>Nghị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08)</a:t>
          </a:r>
        </a:p>
      </dgm:t>
    </dgm:pt>
    <dgm:pt modelId="{425397B0-0EDA-45E0-83DB-2C8727E01A58}" type="parTrans" cxnId="{BB389E18-3D6D-4645-8161-49919363FCFD}">
      <dgm:prSet/>
      <dgm:spPr/>
      <dgm:t>
        <a:bodyPr/>
        <a:lstStyle/>
        <a:p>
          <a:endParaRPr lang="en-US"/>
        </a:p>
      </dgm:t>
    </dgm:pt>
    <dgm:pt modelId="{AE221818-D6D7-4CE5-AF10-1D6FEBF0FC29}" type="sibTrans" cxnId="{BB389E18-3D6D-4645-8161-49919363FCFD}">
      <dgm:prSet/>
      <dgm:spPr/>
      <dgm:t>
        <a:bodyPr/>
        <a:lstStyle/>
        <a:p>
          <a:endParaRPr lang="en-US"/>
        </a:p>
      </dgm:t>
    </dgm:pt>
    <dgm:pt modelId="{474B7D63-2397-4574-BBB2-F45B59CFE753}">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200" dirty="0">
              <a:latin typeface="Times New Roman" pitchFamily="18" charset="0"/>
              <a:cs typeface="Times New Roman" pitchFamily="18" charset="0"/>
            </a:rPr>
            <a:t>&lt; 300kg/</a:t>
          </a:r>
          <a:r>
            <a:rPr lang="en-US" sz="2200" dirty="0" err="1">
              <a:latin typeface="Times New Roman" pitchFamily="18" charset="0"/>
              <a:cs typeface="Times New Roman" pitchFamily="18" charset="0"/>
            </a:rPr>
            <a:t>ngày</a:t>
          </a:r>
          <a:endParaRPr lang="en-US" sz="2200" dirty="0">
            <a:latin typeface="Times New Roman" pitchFamily="18" charset="0"/>
            <a:cs typeface="Times New Roman" pitchFamily="18" charset="0"/>
          </a:endParaRPr>
        </a:p>
      </dgm:t>
    </dgm:pt>
    <dgm:pt modelId="{F9963A0E-AAC6-450F-AB66-292E43428D94}" type="parTrans" cxnId="{CF15687D-5627-43BD-B20C-5FB2C304D375}">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C6059C5D-10E4-4CA1-AAA9-0F21DBBC169A}" type="sibTrans" cxnId="{CF15687D-5627-43BD-B20C-5FB2C304D375}">
      <dgm:prSet/>
      <dgm:spPr/>
      <dgm:t>
        <a:bodyPr/>
        <a:lstStyle/>
        <a:p>
          <a:endParaRPr lang="en-US"/>
        </a:p>
      </dgm:t>
    </dgm:pt>
    <dgm:pt modelId="{2C0C33B5-3D13-4A6A-86F8-739BDB1CC21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b="0" i="0" dirty="0">
              <a:latin typeface="Times New Roman" pitchFamily="18" charset="0"/>
              <a:cs typeface="Times New Roman" pitchFamily="18" charset="0"/>
            </a:rPr>
            <a:t>Đ</a:t>
          </a:r>
          <a:r>
            <a:rPr lang="vi-VN" sz="2000" b="0" i="0" dirty="0">
              <a:latin typeface="Times New Roman" pitchFamily="18" charset="0"/>
              <a:cs typeface="Times New Roman" pitchFamily="18" charset="0"/>
            </a:rPr>
            <a:t>ược lựa chọn hình thức quản lý chất thải rắn sinh hoạt như hộ gia đình, cá nhân</a:t>
          </a:r>
          <a:endParaRPr lang="en-US" sz="2000" dirty="0"/>
        </a:p>
      </dgm:t>
    </dgm:pt>
    <dgm:pt modelId="{2787DCB7-71E8-4A1D-932E-04254F2AC86E}" type="parTrans" cxnId="{29F293B3-4D1C-4E32-B070-0DFC26C3B77D}">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02076DB3-42DD-4086-AC5E-56C20B9E2736}" type="sibTrans" cxnId="{29F293B3-4D1C-4E32-B070-0DFC26C3B77D}">
      <dgm:prSet/>
      <dgm:spPr/>
      <dgm:t>
        <a:bodyPr/>
        <a:lstStyle/>
        <a:p>
          <a:endParaRPr lang="en-US"/>
        </a:p>
      </dgm:t>
    </dgm:pt>
    <dgm:pt modelId="{1AE932D9-CD0C-4EA3-A29D-4B36F69BD58F}">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b="0" i="0" dirty="0" err="1">
              <a:latin typeface="Times New Roman" pitchFamily="18" charset="0"/>
              <a:cs typeface="Times New Roman" pitchFamily="18" charset="0"/>
            </a:rPr>
            <a:t>Chuyển</a:t>
          </a:r>
          <a:r>
            <a:rPr lang="en-US" sz="2000" b="0" i="0" dirty="0">
              <a:latin typeface="Times New Roman" pitchFamily="18" charset="0"/>
              <a:cs typeface="Times New Roman" pitchFamily="18" charset="0"/>
            </a:rPr>
            <a:t> </a:t>
          </a:r>
          <a:r>
            <a:rPr lang="en-US" sz="2000" b="0" i="0" dirty="0" err="1">
              <a:latin typeface="Times New Roman" pitchFamily="18" charset="0"/>
              <a:cs typeface="Times New Roman" pitchFamily="18" charset="0"/>
            </a:rPr>
            <a:t>giao</a:t>
          </a:r>
          <a:r>
            <a:rPr lang="en-US" sz="2000" b="0" i="0" dirty="0">
              <a:latin typeface="Times New Roman" pitchFamily="18" charset="0"/>
              <a:cs typeface="Times New Roman" pitchFamily="18" charset="0"/>
            </a:rPr>
            <a:t>, </a:t>
          </a:r>
          <a:r>
            <a:rPr lang="vi-VN" sz="2000" b="0" i="0" dirty="0">
              <a:latin typeface="Times New Roman" pitchFamily="18" charset="0"/>
              <a:cs typeface="Times New Roman" pitchFamily="18" charset="0"/>
            </a:rPr>
            <a:t>ký hợp đồng dịch vụ thu gom, vận chuyển và xử lý; chi trả giá dịch vụ theo hợp đồng dịch vụ và theo quy định cụ thể của chính quyền địa phương</a:t>
          </a:r>
          <a:r>
            <a:rPr lang="vi-VN" sz="1600" b="0" i="0" dirty="0">
              <a:latin typeface="Times New Roman" pitchFamily="18" charset="0"/>
              <a:cs typeface="Times New Roman" pitchFamily="18" charset="0"/>
            </a:rPr>
            <a:t>.</a:t>
          </a:r>
          <a:endParaRPr lang="en-US" sz="1600" dirty="0"/>
        </a:p>
      </dgm:t>
    </dgm:pt>
    <dgm:pt modelId="{3EBE9FC1-9442-4390-B78B-703D769C5A41}" type="parTrans" cxnId="{D947851D-6740-4167-85D3-72A330A83AA7}">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22B96105-0506-4DE5-A57A-117DE8A8FE7E}" type="sibTrans" cxnId="{D947851D-6740-4167-85D3-72A330A83AA7}">
      <dgm:prSet/>
      <dgm:spPr/>
      <dgm:t>
        <a:bodyPr/>
        <a:lstStyle/>
        <a:p>
          <a:endParaRPr lang="en-US"/>
        </a:p>
      </dgm:t>
    </dgm:pt>
    <dgm:pt modelId="{ACD0DF5E-32B2-499D-B7E8-B6D9FE510913}">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200" dirty="0">
              <a:latin typeface="Times New Roman" pitchFamily="18" charset="0"/>
              <a:cs typeface="Times New Roman" pitchFamily="18" charset="0"/>
            </a:rPr>
            <a:t>≥300kg/</a:t>
          </a:r>
          <a:r>
            <a:rPr lang="en-US" sz="2200" dirty="0" err="1">
              <a:latin typeface="Times New Roman" pitchFamily="18" charset="0"/>
              <a:cs typeface="Times New Roman" pitchFamily="18" charset="0"/>
            </a:rPr>
            <a:t>ngày</a:t>
          </a:r>
          <a:endParaRPr lang="en-US" sz="2200" dirty="0"/>
        </a:p>
      </dgm:t>
    </dgm:pt>
    <dgm:pt modelId="{7F7780DF-5BAA-406F-9A70-FC66854EBEF5}" type="parTrans" cxnId="{410962A1-47F5-4812-8EB9-7211598DCD18}">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0313BD9A-52EB-401B-9806-C1BD73BED1B6}" type="sibTrans" cxnId="{410962A1-47F5-4812-8EB9-7211598DCD18}">
      <dgm:prSet/>
      <dgm:spPr/>
      <dgm:t>
        <a:bodyPr/>
        <a:lstStyle/>
        <a:p>
          <a:endParaRPr lang="en-US"/>
        </a:p>
      </dgm:t>
    </dgm:pt>
    <dgm:pt modelId="{AFF94C1A-6F13-4212-9360-DDD01FA8D242}" type="pres">
      <dgm:prSet presAssocID="{168B587E-EE2A-40E3-8A4F-3E7583EBA094}" presName="diagram" presStyleCnt="0">
        <dgm:presLayoutVars>
          <dgm:chPref val="1"/>
          <dgm:dir/>
          <dgm:animOne val="branch"/>
          <dgm:animLvl val="lvl"/>
          <dgm:resizeHandles val="exact"/>
        </dgm:presLayoutVars>
      </dgm:prSet>
      <dgm:spPr/>
    </dgm:pt>
    <dgm:pt modelId="{ED8FE0A8-FF94-4FB0-8E7E-A11B10C09967}" type="pres">
      <dgm:prSet presAssocID="{6ED4FE61-CEAE-4991-8EF7-33962EEE989D}" presName="root1" presStyleCnt="0"/>
      <dgm:spPr/>
    </dgm:pt>
    <dgm:pt modelId="{B7138872-9E45-4AB6-B267-E053A4191FF6}" type="pres">
      <dgm:prSet presAssocID="{6ED4FE61-CEAE-4991-8EF7-33962EEE989D}" presName="LevelOneTextNode" presStyleLbl="node0" presStyleIdx="0" presStyleCnt="1" custScaleY="88121" custLinFactNeighborX="-2047" custLinFactNeighborY="-20995">
        <dgm:presLayoutVars>
          <dgm:chPref val="3"/>
        </dgm:presLayoutVars>
      </dgm:prSet>
      <dgm:spPr/>
    </dgm:pt>
    <dgm:pt modelId="{5AA90EB7-3A55-4DD7-9138-AFEF7AFDED5D}" type="pres">
      <dgm:prSet presAssocID="{6ED4FE61-CEAE-4991-8EF7-33962EEE989D}" presName="level2hierChild" presStyleCnt="0"/>
      <dgm:spPr/>
    </dgm:pt>
    <dgm:pt modelId="{22989F15-ACD2-408D-B57D-7FB4B1EFC688}" type="pres">
      <dgm:prSet presAssocID="{F9963A0E-AAC6-450F-AB66-292E43428D94}" presName="conn2-1" presStyleLbl="parChTrans1D2" presStyleIdx="0" presStyleCnt="2"/>
      <dgm:spPr/>
    </dgm:pt>
    <dgm:pt modelId="{8FE52AEA-5504-4F88-AA6A-5DD0EF9F89D9}" type="pres">
      <dgm:prSet presAssocID="{F9963A0E-AAC6-450F-AB66-292E43428D94}" presName="connTx" presStyleLbl="parChTrans1D2" presStyleIdx="0" presStyleCnt="2"/>
      <dgm:spPr/>
    </dgm:pt>
    <dgm:pt modelId="{7F4FA9DC-20A7-4D0C-BD3F-AD64565F9BD5}" type="pres">
      <dgm:prSet presAssocID="{474B7D63-2397-4574-BBB2-F45B59CFE753}" presName="root2" presStyleCnt="0"/>
      <dgm:spPr/>
    </dgm:pt>
    <dgm:pt modelId="{AD990E17-9B20-4F71-862E-DC2487651B27}" type="pres">
      <dgm:prSet presAssocID="{474B7D63-2397-4574-BBB2-F45B59CFE753}" presName="LevelTwoTextNode" presStyleLbl="node2" presStyleIdx="0" presStyleCnt="2" custScaleX="98084" custScaleY="34811" custLinFactNeighborX="-1443" custLinFactNeighborY="-65267">
        <dgm:presLayoutVars>
          <dgm:chPref val="3"/>
        </dgm:presLayoutVars>
      </dgm:prSet>
      <dgm:spPr/>
    </dgm:pt>
    <dgm:pt modelId="{CC806238-6415-4677-98BD-B5F7887483AF}" type="pres">
      <dgm:prSet presAssocID="{474B7D63-2397-4574-BBB2-F45B59CFE753}" presName="level3hierChild" presStyleCnt="0"/>
      <dgm:spPr/>
    </dgm:pt>
    <dgm:pt modelId="{EEC2691C-6335-4E0F-BD4E-CDDE21718453}" type="pres">
      <dgm:prSet presAssocID="{2787DCB7-71E8-4A1D-932E-04254F2AC86E}" presName="conn2-1" presStyleLbl="parChTrans1D3" presStyleIdx="0" presStyleCnt="2"/>
      <dgm:spPr/>
    </dgm:pt>
    <dgm:pt modelId="{4B5E6139-D160-4CDB-9804-94B62ECB29E8}" type="pres">
      <dgm:prSet presAssocID="{2787DCB7-71E8-4A1D-932E-04254F2AC86E}" presName="connTx" presStyleLbl="parChTrans1D3" presStyleIdx="0" presStyleCnt="2"/>
      <dgm:spPr/>
    </dgm:pt>
    <dgm:pt modelId="{D4B5D5B0-C9D3-4513-B6EC-B5CC8D13F797}" type="pres">
      <dgm:prSet presAssocID="{2C0C33B5-3D13-4A6A-86F8-739BDB1CC21E}" presName="root2" presStyleCnt="0"/>
      <dgm:spPr/>
    </dgm:pt>
    <dgm:pt modelId="{37D0AABA-9E38-4092-BFFB-58DF3CAB0AE3}" type="pres">
      <dgm:prSet presAssocID="{2C0C33B5-3D13-4A6A-86F8-739BDB1CC21E}" presName="LevelTwoTextNode" presStyleLbl="node3" presStyleIdx="0" presStyleCnt="2" custScaleX="114877" custScaleY="167172" custLinFactY="-5059" custLinFactNeighborX="-8403" custLinFactNeighborY="-100000">
        <dgm:presLayoutVars>
          <dgm:chPref val="3"/>
        </dgm:presLayoutVars>
      </dgm:prSet>
      <dgm:spPr/>
    </dgm:pt>
    <dgm:pt modelId="{A98FE832-8A84-49D4-AF36-8627E7DDC16E}" type="pres">
      <dgm:prSet presAssocID="{2C0C33B5-3D13-4A6A-86F8-739BDB1CC21E}" presName="level3hierChild" presStyleCnt="0"/>
      <dgm:spPr/>
    </dgm:pt>
    <dgm:pt modelId="{5403836E-9F11-4E2E-9329-9A1779B3915E}" type="pres">
      <dgm:prSet presAssocID="{3EBE9FC1-9442-4390-B78B-703D769C5A41}" presName="conn2-1" presStyleLbl="parChTrans1D3" presStyleIdx="1" presStyleCnt="2"/>
      <dgm:spPr/>
    </dgm:pt>
    <dgm:pt modelId="{73257811-7350-4959-937E-0D3489E86940}" type="pres">
      <dgm:prSet presAssocID="{3EBE9FC1-9442-4390-B78B-703D769C5A41}" presName="connTx" presStyleLbl="parChTrans1D3" presStyleIdx="1" presStyleCnt="2"/>
      <dgm:spPr/>
    </dgm:pt>
    <dgm:pt modelId="{7CD85617-6547-4949-A005-9E75F63A31F1}" type="pres">
      <dgm:prSet presAssocID="{1AE932D9-CD0C-4EA3-A29D-4B36F69BD58F}" presName="root2" presStyleCnt="0"/>
      <dgm:spPr/>
    </dgm:pt>
    <dgm:pt modelId="{C5A71DFD-CD4D-43AB-BC6B-21B875D11DC6}" type="pres">
      <dgm:prSet presAssocID="{1AE932D9-CD0C-4EA3-A29D-4B36F69BD58F}" presName="LevelTwoTextNode" presStyleLbl="node3" presStyleIdx="1" presStyleCnt="2" custScaleX="115360" custScaleY="223497" custLinFactNeighborX="-8054" custLinFactNeighborY="-16789">
        <dgm:presLayoutVars>
          <dgm:chPref val="3"/>
        </dgm:presLayoutVars>
      </dgm:prSet>
      <dgm:spPr/>
    </dgm:pt>
    <dgm:pt modelId="{66985369-FFB0-4E72-8341-A3CC1909B4C5}" type="pres">
      <dgm:prSet presAssocID="{1AE932D9-CD0C-4EA3-A29D-4B36F69BD58F}" presName="level3hierChild" presStyleCnt="0"/>
      <dgm:spPr/>
    </dgm:pt>
    <dgm:pt modelId="{0EDF9052-0C80-4F52-8FF8-82A89EBF820D}" type="pres">
      <dgm:prSet presAssocID="{7F7780DF-5BAA-406F-9A70-FC66854EBEF5}" presName="conn2-1" presStyleLbl="parChTrans1D2" presStyleIdx="1" presStyleCnt="2"/>
      <dgm:spPr/>
    </dgm:pt>
    <dgm:pt modelId="{F4BAC5B0-E394-43A0-A633-EE774A1EFE7E}" type="pres">
      <dgm:prSet presAssocID="{7F7780DF-5BAA-406F-9A70-FC66854EBEF5}" presName="connTx" presStyleLbl="parChTrans1D2" presStyleIdx="1" presStyleCnt="2"/>
      <dgm:spPr/>
    </dgm:pt>
    <dgm:pt modelId="{F4088A34-B02E-449E-909B-F10B4DD14791}" type="pres">
      <dgm:prSet presAssocID="{ACD0DF5E-32B2-499D-B7E8-B6D9FE510913}" presName="root2" presStyleCnt="0"/>
      <dgm:spPr/>
    </dgm:pt>
    <dgm:pt modelId="{13C6FD4F-8982-4916-A3F1-64D86F0D93BC}" type="pres">
      <dgm:prSet presAssocID="{ACD0DF5E-32B2-499D-B7E8-B6D9FE510913}" presName="LevelTwoTextNode" presStyleLbl="node2" presStyleIdx="1" presStyleCnt="2" custScaleY="43776" custLinFactNeighborX="-591" custLinFactNeighborY="16396">
        <dgm:presLayoutVars>
          <dgm:chPref val="3"/>
        </dgm:presLayoutVars>
      </dgm:prSet>
      <dgm:spPr/>
    </dgm:pt>
    <dgm:pt modelId="{1EEC2009-93EF-4F8D-9684-6B553B5FE490}" type="pres">
      <dgm:prSet presAssocID="{ACD0DF5E-32B2-499D-B7E8-B6D9FE510913}" presName="level3hierChild" presStyleCnt="0"/>
      <dgm:spPr/>
    </dgm:pt>
  </dgm:ptLst>
  <dgm:cxnLst>
    <dgm:cxn modelId="{7AC83D09-7AD3-4A81-BF9C-CE740F69EB46}" type="presOf" srcId="{7F7780DF-5BAA-406F-9A70-FC66854EBEF5}" destId="{F4BAC5B0-E394-43A0-A633-EE774A1EFE7E}" srcOrd="1" destOrd="0" presId="urn:microsoft.com/office/officeart/2005/8/layout/hierarchy2"/>
    <dgm:cxn modelId="{D7AD620B-735C-4B0B-B1AD-591518DABD36}" type="presOf" srcId="{3EBE9FC1-9442-4390-B78B-703D769C5A41}" destId="{5403836E-9F11-4E2E-9329-9A1779B3915E}" srcOrd="0" destOrd="0" presId="urn:microsoft.com/office/officeart/2005/8/layout/hierarchy2"/>
    <dgm:cxn modelId="{BB389E18-3D6D-4645-8161-49919363FCFD}" srcId="{168B587E-EE2A-40E3-8A4F-3E7583EBA094}" destId="{6ED4FE61-CEAE-4991-8EF7-33962EEE989D}" srcOrd="0" destOrd="0" parTransId="{425397B0-0EDA-45E0-83DB-2C8727E01A58}" sibTransId="{AE221818-D6D7-4CE5-AF10-1D6FEBF0FC29}"/>
    <dgm:cxn modelId="{D947851D-6740-4167-85D3-72A330A83AA7}" srcId="{474B7D63-2397-4574-BBB2-F45B59CFE753}" destId="{1AE932D9-CD0C-4EA3-A29D-4B36F69BD58F}" srcOrd="1" destOrd="0" parTransId="{3EBE9FC1-9442-4390-B78B-703D769C5A41}" sibTransId="{22B96105-0506-4DE5-A57A-117DE8A8FE7E}"/>
    <dgm:cxn modelId="{557DBC28-F911-4A40-A21A-339BE8F09B06}" type="presOf" srcId="{2C0C33B5-3D13-4A6A-86F8-739BDB1CC21E}" destId="{37D0AABA-9E38-4092-BFFB-58DF3CAB0AE3}" srcOrd="0" destOrd="0" presId="urn:microsoft.com/office/officeart/2005/8/layout/hierarchy2"/>
    <dgm:cxn modelId="{57A28E3A-7E15-465F-8D63-854EEA325331}" type="presOf" srcId="{7F7780DF-5BAA-406F-9A70-FC66854EBEF5}" destId="{0EDF9052-0C80-4F52-8FF8-82A89EBF820D}" srcOrd="0" destOrd="0" presId="urn:microsoft.com/office/officeart/2005/8/layout/hierarchy2"/>
    <dgm:cxn modelId="{1DE9BC3D-40E0-44B6-A34E-83C92937B445}" type="presOf" srcId="{ACD0DF5E-32B2-499D-B7E8-B6D9FE510913}" destId="{13C6FD4F-8982-4916-A3F1-64D86F0D93BC}" srcOrd="0" destOrd="0" presId="urn:microsoft.com/office/officeart/2005/8/layout/hierarchy2"/>
    <dgm:cxn modelId="{37ED0D4F-FEE4-4C97-A593-78B94E042615}" type="presOf" srcId="{168B587E-EE2A-40E3-8A4F-3E7583EBA094}" destId="{AFF94C1A-6F13-4212-9360-DDD01FA8D242}" srcOrd="0" destOrd="0" presId="urn:microsoft.com/office/officeart/2005/8/layout/hierarchy2"/>
    <dgm:cxn modelId="{0B5CD670-C561-40E9-941A-DCB2EAEAA1CE}" type="presOf" srcId="{F9963A0E-AAC6-450F-AB66-292E43428D94}" destId="{8FE52AEA-5504-4F88-AA6A-5DD0EF9F89D9}" srcOrd="1" destOrd="0" presId="urn:microsoft.com/office/officeart/2005/8/layout/hierarchy2"/>
    <dgm:cxn modelId="{BBA15F77-461B-4C4F-BA29-14CA70FB08F9}" type="presOf" srcId="{3EBE9FC1-9442-4390-B78B-703D769C5A41}" destId="{73257811-7350-4959-937E-0D3489E86940}" srcOrd="1" destOrd="0" presId="urn:microsoft.com/office/officeart/2005/8/layout/hierarchy2"/>
    <dgm:cxn modelId="{470F5679-74D1-4C8F-B10F-2F35D74623C5}" type="presOf" srcId="{F9963A0E-AAC6-450F-AB66-292E43428D94}" destId="{22989F15-ACD2-408D-B57D-7FB4B1EFC688}" srcOrd="0" destOrd="0" presId="urn:microsoft.com/office/officeart/2005/8/layout/hierarchy2"/>
    <dgm:cxn modelId="{CF15687D-5627-43BD-B20C-5FB2C304D375}" srcId="{6ED4FE61-CEAE-4991-8EF7-33962EEE989D}" destId="{474B7D63-2397-4574-BBB2-F45B59CFE753}" srcOrd="0" destOrd="0" parTransId="{F9963A0E-AAC6-450F-AB66-292E43428D94}" sibTransId="{C6059C5D-10E4-4CA1-AAA9-0F21DBBC169A}"/>
    <dgm:cxn modelId="{39A9D594-049C-4A74-83DD-8B96D31371E2}" type="presOf" srcId="{6ED4FE61-CEAE-4991-8EF7-33962EEE989D}" destId="{B7138872-9E45-4AB6-B267-E053A4191FF6}" srcOrd="0" destOrd="0" presId="urn:microsoft.com/office/officeart/2005/8/layout/hierarchy2"/>
    <dgm:cxn modelId="{410962A1-47F5-4812-8EB9-7211598DCD18}" srcId="{6ED4FE61-CEAE-4991-8EF7-33962EEE989D}" destId="{ACD0DF5E-32B2-499D-B7E8-B6D9FE510913}" srcOrd="1" destOrd="0" parTransId="{7F7780DF-5BAA-406F-9A70-FC66854EBEF5}" sibTransId="{0313BD9A-52EB-401B-9806-C1BD73BED1B6}"/>
    <dgm:cxn modelId="{29F293B3-4D1C-4E32-B070-0DFC26C3B77D}" srcId="{474B7D63-2397-4574-BBB2-F45B59CFE753}" destId="{2C0C33B5-3D13-4A6A-86F8-739BDB1CC21E}" srcOrd="0" destOrd="0" parTransId="{2787DCB7-71E8-4A1D-932E-04254F2AC86E}" sibTransId="{02076DB3-42DD-4086-AC5E-56C20B9E2736}"/>
    <dgm:cxn modelId="{822D85BC-21A7-4F11-97E4-DCB3BD7BF54A}" type="presOf" srcId="{2787DCB7-71E8-4A1D-932E-04254F2AC86E}" destId="{EEC2691C-6335-4E0F-BD4E-CDDE21718453}" srcOrd="0" destOrd="0" presId="urn:microsoft.com/office/officeart/2005/8/layout/hierarchy2"/>
    <dgm:cxn modelId="{0CC823CD-D188-4A4C-811F-9220756BC473}" type="presOf" srcId="{2787DCB7-71E8-4A1D-932E-04254F2AC86E}" destId="{4B5E6139-D160-4CDB-9804-94B62ECB29E8}" srcOrd="1" destOrd="0" presId="urn:microsoft.com/office/officeart/2005/8/layout/hierarchy2"/>
    <dgm:cxn modelId="{C77A21E3-8FC7-4FE7-831B-71CC483873A6}" type="presOf" srcId="{474B7D63-2397-4574-BBB2-F45B59CFE753}" destId="{AD990E17-9B20-4F71-862E-DC2487651B27}" srcOrd="0" destOrd="0" presId="urn:microsoft.com/office/officeart/2005/8/layout/hierarchy2"/>
    <dgm:cxn modelId="{F02C85F3-D1D0-43D4-9930-D5FC9AC8008B}" type="presOf" srcId="{1AE932D9-CD0C-4EA3-A29D-4B36F69BD58F}" destId="{C5A71DFD-CD4D-43AB-BC6B-21B875D11DC6}" srcOrd="0" destOrd="0" presId="urn:microsoft.com/office/officeart/2005/8/layout/hierarchy2"/>
    <dgm:cxn modelId="{AFAA0ABC-8515-42C6-AB2C-3B85F980F83D}" type="presParOf" srcId="{AFF94C1A-6F13-4212-9360-DDD01FA8D242}" destId="{ED8FE0A8-FF94-4FB0-8E7E-A11B10C09967}" srcOrd="0" destOrd="0" presId="urn:microsoft.com/office/officeart/2005/8/layout/hierarchy2"/>
    <dgm:cxn modelId="{9CC521C9-6C15-4B3A-AD1E-C98067F37F8E}" type="presParOf" srcId="{ED8FE0A8-FF94-4FB0-8E7E-A11B10C09967}" destId="{B7138872-9E45-4AB6-B267-E053A4191FF6}" srcOrd="0" destOrd="0" presId="urn:microsoft.com/office/officeart/2005/8/layout/hierarchy2"/>
    <dgm:cxn modelId="{3F8461C3-DB53-438D-B21D-66649612B1FB}" type="presParOf" srcId="{ED8FE0A8-FF94-4FB0-8E7E-A11B10C09967}" destId="{5AA90EB7-3A55-4DD7-9138-AFEF7AFDED5D}" srcOrd="1" destOrd="0" presId="urn:microsoft.com/office/officeart/2005/8/layout/hierarchy2"/>
    <dgm:cxn modelId="{2495895A-7684-47FF-9A24-20C26495F1B9}" type="presParOf" srcId="{5AA90EB7-3A55-4DD7-9138-AFEF7AFDED5D}" destId="{22989F15-ACD2-408D-B57D-7FB4B1EFC688}" srcOrd="0" destOrd="0" presId="urn:microsoft.com/office/officeart/2005/8/layout/hierarchy2"/>
    <dgm:cxn modelId="{DFDA365B-0433-4192-8593-8B4B9B0A9301}" type="presParOf" srcId="{22989F15-ACD2-408D-B57D-7FB4B1EFC688}" destId="{8FE52AEA-5504-4F88-AA6A-5DD0EF9F89D9}" srcOrd="0" destOrd="0" presId="urn:microsoft.com/office/officeart/2005/8/layout/hierarchy2"/>
    <dgm:cxn modelId="{1411C0D4-912C-4435-B35F-B489D982C9FA}" type="presParOf" srcId="{5AA90EB7-3A55-4DD7-9138-AFEF7AFDED5D}" destId="{7F4FA9DC-20A7-4D0C-BD3F-AD64565F9BD5}" srcOrd="1" destOrd="0" presId="urn:microsoft.com/office/officeart/2005/8/layout/hierarchy2"/>
    <dgm:cxn modelId="{5E9FD7A1-13A8-4513-9649-631C8990750B}" type="presParOf" srcId="{7F4FA9DC-20A7-4D0C-BD3F-AD64565F9BD5}" destId="{AD990E17-9B20-4F71-862E-DC2487651B27}" srcOrd="0" destOrd="0" presId="urn:microsoft.com/office/officeart/2005/8/layout/hierarchy2"/>
    <dgm:cxn modelId="{98EBCBB3-E48B-48E4-AC54-A1DDE0DB8824}" type="presParOf" srcId="{7F4FA9DC-20A7-4D0C-BD3F-AD64565F9BD5}" destId="{CC806238-6415-4677-98BD-B5F7887483AF}" srcOrd="1" destOrd="0" presId="urn:microsoft.com/office/officeart/2005/8/layout/hierarchy2"/>
    <dgm:cxn modelId="{8A6638AE-4546-4C9E-95B6-B05286F1B2CA}" type="presParOf" srcId="{CC806238-6415-4677-98BD-B5F7887483AF}" destId="{EEC2691C-6335-4E0F-BD4E-CDDE21718453}" srcOrd="0" destOrd="0" presId="urn:microsoft.com/office/officeart/2005/8/layout/hierarchy2"/>
    <dgm:cxn modelId="{45E71B87-8666-4305-8D97-2BBAB0A8DA4A}" type="presParOf" srcId="{EEC2691C-6335-4E0F-BD4E-CDDE21718453}" destId="{4B5E6139-D160-4CDB-9804-94B62ECB29E8}" srcOrd="0" destOrd="0" presId="urn:microsoft.com/office/officeart/2005/8/layout/hierarchy2"/>
    <dgm:cxn modelId="{C5B5C561-C46F-4CF5-84B6-077B10A7D1BA}" type="presParOf" srcId="{CC806238-6415-4677-98BD-B5F7887483AF}" destId="{D4B5D5B0-C9D3-4513-B6EC-B5CC8D13F797}" srcOrd="1" destOrd="0" presId="urn:microsoft.com/office/officeart/2005/8/layout/hierarchy2"/>
    <dgm:cxn modelId="{A426373E-75C0-4CEF-8FA2-D4C802CFA7F9}" type="presParOf" srcId="{D4B5D5B0-C9D3-4513-B6EC-B5CC8D13F797}" destId="{37D0AABA-9E38-4092-BFFB-58DF3CAB0AE3}" srcOrd="0" destOrd="0" presId="urn:microsoft.com/office/officeart/2005/8/layout/hierarchy2"/>
    <dgm:cxn modelId="{A71B0B9E-2A0E-4ECA-9655-904BA8594BCA}" type="presParOf" srcId="{D4B5D5B0-C9D3-4513-B6EC-B5CC8D13F797}" destId="{A98FE832-8A84-49D4-AF36-8627E7DDC16E}" srcOrd="1" destOrd="0" presId="urn:microsoft.com/office/officeart/2005/8/layout/hierarchy2"/>
    <dgm:cxn modelId="{F979C23C-6F00-4020-A773-485CE67C4F41}" type="presParOf" srcId="{CC806238-6415-4677-98BD-B5F7887483AF}" destId="{5403836E-9F11-4E2E-9329-9A1779B3915E}" srcOrd="2" destOrd="0" presId="urn:microsoft.com/office/officeart/2005/8/layout/hierarchy2"/>
    <dgm:cxn modelId="{CBCB29A3-A820-49DB-93F9-1A2A6C4D6937}" type="presParOf" srcId="{5403836E-9F11-4E2E-9329-9A1779B3915E}" destId="{73257811-7350-4959-937E-0D3489E86940}" srcOrd="0" destOrd="0" presId="urn:microsoft.com/office/officeart/2005/8/layout/hierarchy2"/>
    <dgm:cxn modelId="{EFFBC7B0-9BDF-4EA0-8012-B3A2B1BC4CB8}" type="presParOf" srcId="{CC806238-6415-4677-98BD-B5F7887483AF}" destId="{7CD85617-6547-4949-A005-9E75F63A31F1}" srcOrd="3" destOrd="0" presId="urn:microsoft.com/office/officeart/2005/8/layout/hierarchy2"/>
    <dgm:cxn modelId="{00CFD66B-C671-479E-883C-FB071E9BE2A0}" type="presParOf" srcId="{7CD85617-6547-4949-A005-9E75F63A31F1}" destId="{C5A71DFD-CD4D-43AB-BC6B-21B875D11DC6}" srcOrd="0" destOrd="0" presId="urn:microsoft.com/office/officeart/2005/8/layout/hierarchy2"/>
    <dgm:cxn modelId="{AEF97407-B7C0-48EF-8131-99FC975D74C9}" type="presParOf" srcId="{7CD85617-6547-4949-A005-9E75F63A31F1}" destId="{66985369-FFB0-4E72-8341-A3CC1909B4C5}" srcOrd="1" destOrd="0" presId="urn:microsoft.com/office/officeart/2005/8/layout/hierarchy2"/>
    <dgm:cxn modelId="{DC89EA24-0C27-4002-81E4-9FF028D6B135}" type="presParOf" srcId="{5AA90EB7-3A55-4DD7-9138-AFEF7AFDED5D}" destId="{0EDF9052-0C80-4F52-8FF8-82A89EBF820D}" srcOrd="2" destOrd="0" presId="urn:microsoft.com/office/officeart/2005/8/layout/hierarchy2"/>
    <dgm:cxn modelId="{AA847454-F4B6-499A-99E6-3FDD63E2D601}" type="presParOf" srcId="{0EDF9052-0C80-4F52-8FF8-82A89EBF820D}" destId="{F4BAC5B0-E394-43A0-A633-EE774A1EFE7E}" srcOrd="0" destOrd="0" presId="urn:microsoft.com/office/officeart/2005/8/layout/hierarchy2"/>
    <dgm:cxn modelId="{AB23026F-4AD6-4839-B7AF-721599901F26}" type="presParOf" srcId="{5AA90EB7-3A55-4DD7-9138-AFEF7AFDED5D}" destId="{F4088A34-B02E-449E-909B-F10B4DD14791}" srcOrd="3" destOrd="0" presId="urn:microsoft.com/office/officeart/2005/8/layout/hierarchy2"/>
    <dgm:cxn modelId="{49677BDC-6690-49C6-AB49-DF745280F202}" type="presParOf" srcId="{F4088A34-B02E-449E-909B-F10B4DD14791}" destId="{13C6FD4F-8982-4916-A3F1-64D86F0D93BC}" srcOrd="0" destOrd="0" presId="urn:microsoft.com/office/officeart/2005/8/layout/hierarchy2"/>
    <dgm:cxn modelId="{A5116DD7-AE2A-4F3A-8E8D-B78715AA9975}" type="presParOf" srcId="{F4088A34-B02E-449E-909B-F10B4DD14791}" destId="{1EEC2009-93EF-4F8D-9684-6B553B5FE49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8B587E-EE2A-40E3-8A4F-3E7583EBA0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ED4FE61-CEAE-4991-8EF7-33962EEE989D}">
      <dgm:prSet phldrT="[Text]" custT="1"/>
      <dgm:spPr/>
      <dgm:t>
        <a:bodyPr/>
        <a:lstStyle/>
        <a:p>
          <a:r>
            <a:rPr lang="en-US" sz="1800" dirty="0">
              <a:latin typeface="Times New Roman" pitchFamily="18" charset="0"/>
              <a:cs typeface="Times New Roman" pitchFamily="18" charset="0"/>
            </a:rPr>
            <a:t>1. </a:t>
          </a:r>
          <a:r>
            <a:rPr lang="en-US" sz="1800" dirty="0" err="1">
              <a:latin typeface="Times New Roman" pitchFamily="18" charset="0"/>
              <a:cs typeface="Times New Roman" pitchFamily="18" charset="0"/>
            </a:rPr>
            <a:t>Hệ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lý</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thải</a:t>
          </a:r>
          <a:endParaRPr lang="en-US" sz="1800" dirty="0">
            <a:latin typeface="Times New Roman" pitchFamily="18" charset="0"/>
            <a:cs typeface="Times New Roman" pitchFamily="18" charset="0"/>
          </a:endParaRPr>
        </a:p>
      </dgm:t>
    </dgm:pt>
    <dgm:pt modelId="{425397B0-0EDA-45E0-83DB-2C8727E01A58}" type="parTrans" cxnId="{BB389E18-3D6D-4645-8161-49919363FCFD}">
      <dgm:prSet/>
      <dgm:spPr/>
      <dgm:t>
        <a:bodyPr/>
        <a:lstStyle/>
        <a:p>
          <a:endParaRPr lang="en-US"/>
        </a:p>
      </dgm:t>
    </dgm:pt>
    <dgm:pt modelId="{AE221818-D6D7-4CE5-AF10-1D6FEBF0FC29}" type="sibTrans" cxnId="{BB389E18-3D6D-4645-8161-49919363FCFD}">
      <dgm:prSet/>
      <dgm:spPr/>
      <dgm:t>
        <a:bodyPr/>
        <a:lstStyle/>
        <a:p>
          <a:endParaRPr lang="en-US"/>
        </a:p>
      </dgm:t>
    </dgm:pt>
    <dgm:pt modelId="{474B7D63-2397-4574-BBB2-F45B59CFE753}">
      <dgm:prSet phldrT="[Text]" custT="1"/>
      <dgm:spPr/>
      <dgm:t>
        <a:bodyPr/>
        <a:lstStyle/>
        <a:p>
          <a:pPr algn="just"/>
          <a:r>
            <a:rPr lang="en-US" sz="2400" kern="1200" dirty="0" err="1">
              <a:solidFill>
                <a:prstClr val="white"/>
              </a:solidFill>
              <a:latin typeface="Times New Roman" pitchFamily="18" charset="0"/>
              <a:ea typeface="+mn-ea"/>
              <a:cs typeface="Times New Roman" pitchFamily="18" charset="0"/>
            </a:rPr>
            <a:t>Công</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nghệ</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phù</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hợp</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với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loại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hình</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đặc</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tính</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nước</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thải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cần</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xử</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lý</a:t>
          </a:r>
          <a:endParaRPr lang="en-US" sz="2400" kern="1200" dirty="0">
            <a:solidFill>
              <a:prstClr val="white"/>
            </a:solidFill>
            <a:latin typeface="Times New Roman" pitchFamily="18" charset="0"/>
            <a:ea typeface="+mn-ea"/>
            <a:cs typeface="Times New Roman" pitchFamily="18" charset="0"/>
          </a:endParaRPr>
        </a:p>
      </dgm:t>
    </dgm:pt>
    <dgm:pt modelId="{F9963A0E-AAC6-450F-AB66-292E43428D94}" type="parTrans" cxnId="{CF15687D-5627-43BD-B20C-5FB2C304D375}">
      <dgm:prSet/>
      <dgm:spPr/>
      <dgm:t>
        <a:bodyPr/>
        <a:lstStyle/>
        <a:p>
          <a:endParaRPr lang="en-US"/>
        </a:p>
      </dgm:t>
    </dgm:pt>
    <dgm:pt modelId="{C6059C5D-10E4-4CA1-AAA9-0F21DBBC169A}" type="sibTrans" cxnId="{CF15687D-5627-43BD-B20C-5FB2C304D375}">
      <dgm:prSet/>
      <dgm:spPr/>
      <dgm:t>
        <a:bodyPr/>
        <a:lstStyle/>
        <a:p>
          <a:endParaRPr lang="en-US"/>
        </a:p>
      </dgm:t>
    </dgm:pt>
    <dgm:pt modelId="{ACD0DF5E-32B2-499D-B7E8-B6D9FE510913}">
      <dgm:prSet phldrT="[Text]" custT="1"/>
      <dgm:spPr/>
      <dgm:t>
        <a:bodyPr/>
        <a:lstStyle/>
        <a:p>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đáp ứng yêu cầu về bảo 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dgm:t>
    </dgm:pt>
    <dgm:pt modelId="{7F7780DF-5BAA-406F-9A70-FC66854EBEF5}" type="parTrans" cxnId="{410962A1-47F5-4812-8EB9-7211598DCD18}">
      <dgm:prSet/>
      <dgm:spPr/>
      <dgm:t>
        <a:bodyPr/>
        <a:lstStyle/>
        <a:p>
          <a:endParaRPr lang="en-US"/>
        </a:p>
      </dgm:t>
    </dgm:pt>
    <dgm:pt modelId="{0313BD9A-52EB-401B-9806-C1BD73BED1B6}" type="sibTrans" cxnId="{410962A1-47F5-4812-8EB9-7211598DCD18}">
      <dgm:prSet/>
      <dgm:spPr/>
      <dgm:t>
        <a:bodyPr/>
        <a:lstStyle/>
        <a:p>
          <a:endParaRPr lang="en-US"/>
        </a:p>
      </dgm:t>
    </dgm:pt>
    <dgm:pt modelId="{B893FD54-FB24-4CFE-BCD8-45B5C321B05B}">
      <dgm:prSet custT="1"/>
      <dgm:spPr/>
      <dgm:t>
        <a:bodyPr/>
        <a:lstStyle/>
        <a:p>
          <a:r>
            <a:rPr lang="en-US" sz="2400" kern="1200" dirty="0" err="1">
              <a:solidFill>
                <a:prstClr val="white"/>
              </a:solidFill>
              <a:latin typeface="Times New Roman" pitchFamily="18" charset="0"/>
              <a:ea typeface="+mn-ea"/>
              <a:cs typeface="Times New Roman" pitchFamily="18" charset="0"/>
            </a:rPr>
            <a:t>Công</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suất</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hệ</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thống</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xử</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lý</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nước</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phải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phù</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hợp</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với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lượng</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nước</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thải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phát</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sinh</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tối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đa</a:t>
          </a:r>
          <a:r>
            <a:rPr lang="en-US" sz="2400" kern="1200" dirty="0">
              <a:solidFill>
                <a:prstClr val="white"/>
              </a:solidFill>
              <a:latin typeface="Times New Roman" pitchFamily="18" charset="0"/>
              <a:ea typeface="+mn-ea"/>
              <a:cs typeface="Times New Roman" pitchFamily="18" charset="0"/>
            </a:rPr>
            <a:t>; </a:t>
          </a:r>
        </a:p>
      </dgm:t>
    </dgm:pt>
    <dgm:pt modelId="{24B3A05A-0D27-4934-96C6-374CE4B4232A}" type="parTrans" cxnId="{5EB1FDF6-CB34-4A43-8B7B-D983797B4939}">
      <dgm:prSet/>
      <dgm:spPr/>
      <dgm:t>
        <a:bodyPr/>
        <a:lstStyle/>
        <a:p>
          <a:endParaRPr lang="en-US"/>
        </a:p>
      </dgm:t>
    </dgm:pt>
    <dgm:pt modelId="{C482F3C6-68F2-461F-A988-344552C00046}" type="sibTrans" cxnId="{5EB1FDF6-CB34-4A43-8B7B-D983797B4939}">
      <dgm:prSet/>
      <dgm:spPr/>
      <dgm:t>
        <a:bodyPr/>
        <a:lstStyle/>
        <a:p>
          <a:endParaRPr lang="en-US"/>
        </a:p>
      </dgm:t>
    </dgm:pt>
    <dgm:pt modelId="{A9560036-96C7-4125-B648-B42B322E6569}">
      <dgm:prSet phldrT="[Text]" custT="1"/>
      <dgm:spPr/>
      <dgm:t>
        <a:bodyPr/>
        <a:lstStyle/>
        <a:p>
          <a:pPr algn="just"/>
          <a:r>
            <a:rPr lang="en-US" sz="2400" kern="1200" dirty="0" err="1">
              <a:solidFill>
                <a:prstClr val="white"/>
              </a:solidFill>
              <a:latin typeface="Times New Roman" panose="02020603050405020304" pitchFamily="18" charset="0"/>
              <a:ea typeface="+mn-ea"/>
              <a:cs typeface="Times New Roman" panose="02020603050405020304" pitchFamily="18" charset="0"/>
            </a:rPr>
            <a:t>Vận</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hành</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công</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trình</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xử</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lý</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nước</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thải</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theo</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đúng</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quy</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trình</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kỹ</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thuật</a:t>
          </a:r>
          <a:endParaRPr lang="en-US" sz="2400" kern="1200" dirty="0">
            <a:solidFill>
              <a:prstClr val="white"/>
            </a:solidFill>
            <a:latin typeface="Times New Roman" panose="02020603050405020304" pitchFamily="18" charset="0"/>
            <a:ea typeface="+mn-ea"/>
            <a:cs typeface="Times New Roman" panose="02020603050405020304" pitchFamily="18" charset="0"/>
          </a:endParaRPr>
        </a:p>
      </dgm:t>
    </dgm:pt>
    <dgm:pt modelId="{7142BEBA-D43E-4C50-8B1F-42F3070D7452}" type="parTrans" cxnId="{916E9815-7AB8-4A31-BA5B-5F41A8CC4765}">
      <dgm:prSet/>
      <dgm:spPr/>
      <dgm:t>
        <a:bodyPr/>
        <a:lstStyle/>
        <a:p>
          <a:endParaRPr lang="en-US"/>
        </a:p>
      </dgm:t>
    </dgm:pt>
    <dgm:pt modelId="{2D4CBCDF-6897-4867-8E90-C49BCA53F36F}" type="sibTrans" cxnId="{916E9815-7AB8-4A31-BA5B-5F41A8CC4765}">
      <dgm:prSet/>
      <dgm:spPr/>
      <dgm:t>
        <a:bodyPr/>
        <a:lstStyle/>
        <a:p>
          <a:endParaRPr lang="en-US"/>
        </a:p>
      </dgm:t>
    </dgm:pt>
    <dgm:pt modelId="{DADA84C8-E0CC-4544-AF97-70BABE0A63F8}">
      <dgm:prSet custT="1"/>
      <dgm:spPr/>
      <dgm:t>
        <a:bodyPr/>
        <a:lstStyle/>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vi-VN" sz="2400" dirty="0">
              <a:latin typeface="Times New Roman" panose="02020603050405020304" pitchFamily="18" charset="0"/>
              <a:cs typeface="Times New Roman" panose="02020603050405020304" pitchFamily="18" charset="0"/>
            </a:rPr>
            <a:t> phòng ngừa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ứng phó sự cố môi trường đối với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nước thải; điểm xả thải phải có tọa độ, biển báo, ký hiệu rõ ràng, thuận lợi cho việc kiểm tra, giám sát xả thải</a:t>
          </a:r>
          <a:r>
            <a:rPr lang="en-US" sz="2400" dirty="0">
              <a:latin typeface="Times New Roman" panose="02020603050405020304" pitchFamily="18" charset="0"/>
              <a:cs typeface="Times New Roman" panose="02020603050405020304" pitchFamily="18" charset="0"/>
            </a:rPr>
            <a:t>.</a:t>
          </a:r>
        </a:p>
      </dgm:t>
    </dgm:pt>
    <dgm:pt modelId="{70D36C4E-266C-43C3-9BD8-5496FDA1A644}" type="parTrans" cxnId="{72128B80-28C0-4DBC-8941-35BBADAA5AE4}">
      <dgm:prSet/>
      <dgm:spPr/>
      <dgm:t>
        <a:bodyPr/>
        <a:lstStyle/>
        <a:p>
          <a:endParaRPr lang="en-US"/>
        </a:p>
      </dgm:t>
    </dgm:pt>
    <dgm:pt modelId="{E3729E60-6387-4B65-9B4B-292641447DEA}" type="sibTrans" cxnId="{72128B80-28C0-4DBC-8941-35BBADAA5AE4}">
      <dgm:prSet/>
      <dgm:spPr/>
      <dgm:t>
        <a:bodyPr/>
        <a:lstStyle/>
        <a:p>
          <a:endParaRPr lang="en-US"/>
        </a:p>
      </dgm:t>
    </dgm:pt>
    <dgm:pt modelId="{AFF94C1A-6F13-4212-9360-DDD01FA8D242}" type="pres">
      <dgm:prSet presAssocID="{168B587E-EE2A-40E3-8A4F-3E7583EBA094}" presName="diagram" presStyleCnt="0">
        <dgm:presLayoutVars>
          <dgm:chPref val="1"/>
          <dgm:dir/>
          <dgm:animOne val="branch"/>
          <dgm:animLvl val="lvl"/>
          <dgm:resizeHandles val="exact"/>
        </dgm:presLayoutVars>
      </dgm:prSet>
      <dgm:spPr/>
    </dgm:pt>
    <dgm:pt modelId="{ED8FE0A8-FF94-4FB0-8E7E-A11B10C09967}" type="pres">
      <dgm:prSet presAssocID="{6ED4FE61-CEAE-4991-8EF7-33962EEE989D}" presName="root1" presStyleCnt="0"/>
      <dgm:spPr/>
    </dgm:pt>
    <dgm:pt modelId="{B7138872-9E45-4AB6-B267-E053A4191FF6}" type="pres">
      <dgm:prSet presAssocID="{6ED4FE61-CEAE-4991-8EF7-33962EEE989D}" presName="LevelOneTextNode" presStyleLbl="node0" presStyleIdx="0" presStyleCnt="1" custScaleX="25443" custScaleY="88121" custLinFactNeighborX="3128" custLinFactNeighborY="-22497">
        <dgm:presLayoutVars>
          <dgm:chPref val="3"/>
        </dgm:presLayoutVars>
      </dgm:prSet>
      <dgm:spPr/>
    </dgm:pt>
    <dgm:pt modelId="{5AA90EB7-3A55-4DD7-9138-AFEF7AFDED5D}" type="pres">
      <dgm:prSet presAssocID="{6ED4FE61-CEAE-4991-8EF7-33962EEE989D}" presName="level2hierChild" presStyleCnt="0"/>
      <dgm:spPr/>
    </dgm:pt>
    <dgm:pt modelId="{22989F15-ACD2-408D-B57D-7FB4B1EFC688}" type="pres">
      <dgm:prSet presAssocID="{F9963A0E-AAC6-450F-AB66-292E43428D94}" presName="conn2-1" presStyleLbl="parChTrans1D2" presStyleIdx="0" presStyleCnt="5"/>
      <dgm:spPr/>
    </dgm:pt>
    <dgm:pt modelId="{8FE52AEA-5504-4F88-AA6A-5DD0EF9F89D9}" type="pres">
      <dgm:prSet presAssocID="{F9963A0E-AAC6-450F-AB66-292E43428D94}" presName="connTx" presStyleLbl="parChTrans1D2" presStyleIdx="0" presStyleCnt="5"/>
      <dgm:spPr/>
    </dgm:pt>
    <dgm:pt modelId="{7F4FA9DC-20A7-4D0C-BD3F-AD64565F9BD5}" type="pres">
      <dgm:prSet presAssocID="{474B7D63-2397-4574-BBB2-F45B59CFE753}" presName="root2" presStyleCnt="0"/>
      <dgm:spPr/>
    </dgm:pt>
    <dgm:pt modelId="{AD990E17-9B20-4F71-862E-DC2487651B27}" type="pres">
      <dgm:prSet presAssocID="{474B7D63-2397-4574-BBB2-F45B59CFE753}" presName="LevelTwoTextNode" presStyleLbl="node2" presStyleIdx="0" presStyleCnt="5" custFlipHor="1" custScaleX="217803" custScaleY="68676" custLinFactNeighborX="-1443" custLinFactNeighborY="-65267">
        <dgm:presLayoutVars>
          <dgm:chPref val="3"/>
        </dgm:presLayoutVars>
      </dgm:prSet>
      <dgm:spPr/>
    </dgm:pt>
    <dgm:pt modelId="{CC806238-6415-4677-98BD-B5F7887483AF}" type="pres">
      <dgm:prSet presAssocID="{474B7D63-2397-4574-BBB2-F45B59CFE753}" presName="level3hierChild" presStyleCnt="0"/>
      <dgm:spPr/>
    </dgm:pt>
    <dgm:pt modelId="{319DE26C-5FCD-4C3B-B686-7A9518ADC7AD}" type="pres">
      <dgm:prSet presAssocID="{24B3A05A-0D27-4934-96C6-374CE4B4232A}" presName="conn2-1" presStyleLbl="parChTrans1D2" presStyleIdx="1" presStyleCnt="5"/>
      <dgm:spPr/>
    </dgm:pt>
    <dgm:pt modelId="{5B4E7322-6EA6-49C1-B1DA-6047BE1F1AD8}" type="pres">
      <dgm:prSet presAssocID="{24B3A05A-0D27-4934-96C6-374CE4B4232A}" presName="connTx" presStyleLbl="parChTrans1D2" presStyleIdx="1" presStyleCnt="5"/>
      <dgm:spPr/>
    </dgm:pt>
    <dgm:pt modelId="{3E5D24A5-CD09-4352-A6F5-457104A96367}" type="pres">
      <dgm:prSet presAssocID="{B893FD54-FB24-4CFE-BCD8-45B5C321B05B}" presName="root2" presStyleCnt="0"/>
      <dgm:spPr/>
    </dgm:pt>
    <dgm:pt modelId="{AC188FD9-8E56-4D74-B126-C13FBB21145A}" type="pres">
      <dgm:prSet presAssocID="{B893FD54-FB24-4CFE-BCD8-45B5C321B05B}" presName="LevelTwoTextNode" presStyleLbl="node2" presStyleIdx="1" presStyleCnt="5" custScaleX="230309" custScaleY="48197" custLinFactNeighborX="-1159" custLinFactNeighborY="-4462">
        <dgm:presLayoutVars>
          <dgm:chPref val="3"/>
        </dgm:presLayoutVars>
      </dgm:prSet>
      <dgm:spPr/>
    </dgm:pt>
    <dgm:pt modelId="{2CB0C70C-30C1-4FED-85BB-BDBA52B41DE1}" type="pres">
      <dgm:prSet presAssocID="{B893FD54-FB24-4CFE-BCD8-45B5C321B05B}" presName="level3hierChild" presStyleCnt="0"/>
      <dgm:spPr/>
    </dgm:pt>
    <dgm:pt modelId="{0EDF9052-0C80-4F52-8FF8-82A89EBF820D}" type="pres">
      <dgm:prSet presAssocID="{7F7780DF-5BAA-406F-9A70-FC66854EBEF5}" presName="conn2-1" presStyleLbl="parChTrans1D2" presStyleIdx="2" presStyleCnt="5"/>
      <dgm:spPr/>
    </dgm:pt>
    <dgm:pt modelId="{F4BAC5B0-E394-43A0-A633-EE774A1EFE7E}" type="pres">
      <dgm:prSet presAssocID="{7F7780DF-5BAA-406F-9A70-FC66854EBEF5}" presName="connTx" presStyleLbl="parChTrans1D2" presStyleIdx="2" presStyleCnt="5"/>
      <dgm:spPr/>
    </dgm:pt>
    <dgm:pt modelId="{F4088A34-B02E-449E-909B-F10B4DD14791}" type="pres">
      <dgm:prSet presAssocID="{ACD0DF5E-32B2-499D-B7E8-B6D9FE510913}" presName="root2" presStyleCnt="0"/>
      <dgm:spPr/>
    </dgm:pt>
    <dgm:pt modelId="{13C6FD4F-8982-4916-A3F1-64D86F0D93BC}" type="pres">
      <dgm:prSet presAssocID="{ACD0DF5E-32B2-499D-B7E8-B6D9FE510913}" presName="LevelTwoTextNode" presStyleLbl="node2" presStyleIdx="2" presStyleCnt="5" custFlipHor="1" custScaleX="220954" custScaleY="36653" custLinFactNeighborX="469" custLinFactNeighborY="-3970">
        <dgm:presLayoutVars>
          <dgm:chPref val="3"/>
        </dgm:presLayoutVars>
      </dgm:prSet>
      <dgm:spPr/>
    </dgm:pt>
    <dgm:pt modelId="{1EEC2009-93EF-4F8D-9684-6B553B5FE490}" type="pres">
      <dgm:prSet presAssocID="{ACD0DF5E-32B2-499D-B7E8-B6D9FE510913}" presName="level3hierChild" presStyleCnt="0"/>
      <dgm:spPr/>
    </dgm:pt>
    <dgm:pt modelId="{83CBA3E7-C59B-4B9F-8830-319176534E64}" type="pres">
      <dgm:prSet presAssocID="{7142BEBA-D43E-4C50-8B1F-42F3070D7452}" presName="conn2-1" presStyleLbl="parChTrans1D2" presStyleIdx="3" presStyleCnt="5"/>
      <dgm:spPr/>
    </dgm:pt>
    <dgm:pt modelId="{A8910346-8DD7-45B8-A953-E056B2DF8CD1}" type="pres">
      <dgm:prSet presAssocID="{7142BEBA-D43E-4C50-8B1F-42F3070D7452}" presName="connTx" presStyleLbl="parChTrans1D2" presStyleIdx="3" presStyleCnt="5"/>
      <dgm:spPr/>
    </dgm:pt>
    <dgm:pt modelId="{ABA7F9F1-EF96-4778-A010-317166ABD8EF}" type="pres">
      <dgm:prSet presAssocID="{A9560036-96C7-4125-B648-B42B322E6569}" presName="root2" presStyleCnt="0"/>
      <dgm:spPr/>
    </dgm:pt>
    <dgm:pt modelId="{4C700FA2-F6E3-4E73-BA91-2B32AB435FAF}" type="pres">
      <dgm:prSet presAssocID="{A9560036-96C7-4125-B648-B42B322E6569}" presName="LevelTwoTextNode" presStyleLbl="node2" presStyleIdx="3" presStyleCnt="5" custFlipHor="1" custScaleX="227851" custScaleY="83737" custLinFactNeighborX="3122" custLinFactNeighborY="-2548">
        <dgm:presLayoutVars>
          <dgm:chPref val="3"/>
        </dgm:presLayoutVars>
      </dgm:prSet>
      <dgm:spPr/>
    </dgm:pt>
    <dgm:pt modelId="{9C78D035-388C-457E-8116-09DF169C8B09}" type="pres">
      <dgm:prSet presAssocID="{A9560036-96C7-4125-B648-B42B322E6569}" presName="level3hierChild" presStyleCnt="0"/>
      <dgm:spPr/>
    </dgm:pt>
    <dgm:pt modelId="{16EA663F-03BF-4720-8BD8-7FC1370CE54C}" type="pres">
      <dgm:prSet presAssocID="{70D36C4E-266C-43C3-9BD8-5496FDA1A644}" presName="conn2-1" presStyleLbl="parChTrans1D2" presStyleIdx="4" presStyleCnt="5"/>
      <dgm:spPr/>
    </dgm:pt>
    <dgm:pt modelId="{0BE78406-2546-4CB9-AA2A-A64173CCC98C}" type="pres">
      <dgm:prSet presAssocID="{70D36C4E-266C-43C3-9BD8-5496FDA1A644}" presName="connTx" presStyleLbl="parChTrans1D2" presStyleIdx="4" presStyleCnt="5"/>
      <dgm:spPr/>
    </dgm:pt>
    <dgm:pt modelId="{B7C21C99-B625-4A3E-98DE-27D7ED7E56E1}" type="pres">
      <dgm:prSet presAssocID="{DADA84C8-E0CC-4544-AF97-70BABE0A63F8}" presName="root2" presStyleCnt="0"/>
      <dgm:spPr/>
    </dgm:pt>
    <dgm:pt modelId="{DC19F0C8-6D5B-416C-8C51-A0B7A7EF652C}" type="pres">
      <dgm:prSet presAssocID="{DADA84C8-E0CC-4544-AF97-70BABE0A63F8}" presName="LevelTwoTextNode" presStyleLbl="node2" presStyleIdx="4" presStyleCnt="5" custScaleX="224296" custLinFactNeighborX="2060" custLinFactNeighborY="-444">
        <dgm:presLayoutVars>
          <dgm:chPref val="3"/>
        </dgm:presLayoutVars>
      </dgm:prSet>
      <dgm:spPr/>
    </dgm:pt>
    <dgm:pt modelId="{4B9418E0-86E4-4F80-B838-C4E2B7BB1474}" type="pres">
      <dgm:prSet presAssocID="{DADA84C8-E0CC-4544-AF97-70BABE0A63F8}" presName="level3hierChild" presStyleCnt="0"/>
      <dgm:spPr/>
    </dgm:pt>
  </dgm:ptLst>
  <dgm:cxnLst>
    <dgm:cxn modelId="{7AC83D09-7AD3-4A81-BF9C-CE740F69EB46}" type="presOf" srcId="{7F7780DF-5BAA-406F-9A70-FC66854EBEF5}" destId="{F4BAC5B0-E394-43A0-A633-EE774A1EFE7E}" srcOrd="1" destOrd="0" presId="urn:microsoft.com/office/officeart/2005/8/layout/hierarchy2"/>
    <dgm:cxn modelId="{E9232614-1D1F-43EA-AE4B-7A082ECFED36}" type="presOf" srcId="{70D36C4E-266C-43C3-9BD8-5496FDA1A644}" destId="{0BE78406-2546-4CB9-AA2A-A64173CCC98C}" srcOrd="1" destOrd="0" presId="urn:microsoft.com/office/officeart/2005/8/layout/hierarchy2"/>
    <dgm:cxn modelId="{916E9815-7AB8-4A31-BA5B-5F41A8CC4765}" srcId="{6ED4FE61-CEAE-4991-8EF7-33962EEE989D}" destId="{A9560036-96C7-4125-B648-B42B322E6569}" srcOrd="3" destOrd="0" parTransId="{7142BEBA-D43E-4C50-8B1F-42F3070D7452}" sibTransId="{2D4CBCDF-6897-4867-8E90-C49BCA53F36F}"/>
    <dgm:cxn modelId="{BB389E18-3D6D-4645-8161-49919363FCFD}" srcId="{168B587E-EE2A-40E3-8A4F-3E7583EBA094}" destId="{6ED4FE61-CEAE-4991-8EF7-33962EEE989D}" srcOrd="0" destOrd="0" parTransId="{425397B0-0EDA-45E0-83DB-2C8727E01A58}" sibTransId="{AE221818-D6D7-4CE5-AF10-1D6FEBF0FC29}"/>
    <dgm:cxn modelId="{2544B11C-68D6-4BD1-B70A-4DAD19346BA7}" type="presOf" srcId="{70D36C4E-266C-43C3-9BD8-5496FDA1A644}" destId="{16EA663F-03BF-4720-8BD8-7FC1370CE54C}" srcOrd="0" destOrd="0" presId="urn:microsoft.com/office/officeart/2005/8/layout/hierarchy2"/>
    <dgm:cxn modelId="{D8BC4F33-5922-4087-BB3B-032AE21180D5}" type="presOf" srcId="{24B3A05A-0D27-4934-96C6-374CE4B4232A}" destId="{319DE26C-5FCD-4C3B-B686-7A9518ADC7AD}" srcOrd="0" destOrd="0" presId="urn:microsoft.com/office/officeart/2005/8/layout/hierarchy2"/>
    <dgm:cxn modelId="{57A28E3A-7E15-465F-8D63-854EEA325331}" type="presOf" srcId="{7F7780DF-5BAA-406F-9A70-FC66854EBEF5}" destId="{0EDF9052-0C80-4F52-8FF8-82A89EBF820D}" srcOrd="0" destOrd="0" presId="urn:microsoft.com/office/officeart/2005/8/layout/hierarchy2"/>
    <dgm:cxn modelId="{1DE9BC3D-40E0-44B6-A34E-83C92937B445}" type="presOf" srcId="{ACD0DF5E-32B2-499D-B7E8-B6D9FE510913}" destId="{13C6FD4F-8982-4916-A3F1-64D86F0D93BC}" srcOrd="0" destOrd="0" presId="urn:microsoft.com/office/officeart/2005/8/layout/hierarchy2"/>
    <dgm:cxn modelId="{1392275E-198D-480B-899E-F78252CA3B8F}" type="presOf" srcId="{A9560036-96C7-4125-B648-B42B322E6569}" destId="{4C700FA2-F6E3-4E73-BA91-2B32AB435FAF}" srcOrd="0" destOrd="0" presId="urn:microsoft.com/office/officeart/2005/8/layout/hierarchy2"/>
    <dgm:cxn modelId="{FECFD36A-0876-4B08-96F3-83B5058B4214}" type="presOf" srcId="{DADA84C8-E0CC-4544-AF97-70BABE0A63F8}" destId="{DC19F0C8-6D5B-416C-8C51-A0B7A7EF652C}" srcOrd="0" destOrd="0" presId="urn:microsoft.com/office/officeart/2005/8/layout/hierarchy2"/>
    <dgm:cxn modelId="{37ED0D4F-FEE4-4C97-A593-78B94E042615}" type="presOf" srcId="{168B587E-EE2A-40E3-8A4F-3E7583EBA094}" destId="{AFF94C1A-6F13-4212-9360-DDD01FA8D242}" srcOrd="0" destOrd="0" presId="urn:microsoft.com/office/officeart/2005/8/layout/hierarchy2"/>
    <dgm:cxn modelId="{6C7B306F-7568-41B6-B563-362C57FBB07A}" type="presOf" srcId="{24B3A05A-0D27-4934-96C6-374CE4B4232A}" destId="{5B4E7322-6EA6-49C1-B1DA-6047BE1F1AD8}" srcOrd="1" destOrd="0" presId="urn:microsoft.com/office/officeart/2005/8/layout/hierarchy2"/>
    <dgm:cxn modelId="{0B5CD670-C561-40E9-941A-DCB2EAEAA1CE}" type="presOf" srcId="{F9963A0E-AAC6-450F-AB66-292E43428D94}" destId="{8FE52AEA-5504-4F88-AA6A-5DD0EF9F89D9}" srcOrd="1" destOrd="0" presId="urn:microsoft.com/office/officeart/2005/8/layout/hierarchy2"/>
    <dgm:cxn modelId="{9BE55551-CB99-4AF5-9C77-8794DB08F2F8}" type="presOf" srcId="{7142BEBA-D43E-4C50-8B1F-42F3070D7452}" destId="{A8910346-8DD7-45B8-A953-E056B2DF8CD1}" srcOrd="1" destOrd="0" presId="urn:microsoft.com/office/officeart/2005/8/layout/hierarchy2"/>
    <dgm:cxn modelId="{470F5679-74D1-4C8F-B10F-2F35D74623C5}" type="presOf" srcId="{F9963A0E-AAC6-450F-AB66-292E43428D94}" destId="{22989F15-ACD2-408D-B57D-7FB4B1EFC688}" srcOrd="0" destOrd="0" presId="urn:microsoft.com/office/officeart/2005/8/layout/hierarchy2"/>
    <dgm:cxn modelId="{F7EE455A-6AE0-4E56-BD2B-100A407A1EDD}" type="presOf" srcId="{7142BEBA-D43E-4C50-8B1F-42F3070D7452}" destId="{83CBA3E7-C59B-4B9F-8830-319176534E64}" srcOrd="0" destOrd="0" presId="urn:microsoft.com/office/officeart/2005/8/layout/hierarchy2"/>
    <dgm:cxn modelId="{CF15687D-5627-43BD-B20C-5FB2C304D375}" srcId="{6ED4FE61-CEAE-4991-8EF7-33962EEE989D}" destId="{474B7D63-2397-4574-BBB2-F45B59CFE753}" srcOrd="0" destOrd="0" parTransId="{F9963A0E-AAC6-450F-AB66-292E43428D94}" sibTransId="{C6059C5D-10E4-4CA1-AAA9-0F21DBBC169A}"/>
    <dgm:cxn modelId="{72128B80-28C0-4DBC-8941-35BBADAA5AE4}" srcId="{6ED4FE61-CEAE-4991-8EF7-33962EEE989D}" destId="{DADA84C8-E0CC-4544-AF97-70BABE0A63F8}" srcOrd="4" destOrd="0" parTransId="{70D36C4E-266C-43C3-9BD8-5496FDA1A644}" sibTransId="{E3729E60-6387-4B65-9B4B-292641447DEA}"/>
    <dgm:cxn modelId="{22B5B08C-BB05-45D5-9A64-F8735B3DC9C0}" type="presOf" srcId="{B893FD54-FB24-4CFE-BCD8-45B5C321B05B}" destId="{AC188FD9-8E56-4D74-B126-C13FBB21145A}" srcOrd="0" destOrd="0" presId="urn:microsoft.com/office/officeart/2005/8/layout/hierarchy2"/>
    <dgm:cxn modelId="{39A9D594-049C-4A74-83DD-8B96D31371E2}" type="presOf" srcId="{6ED4FE61-CEAE-4991-8EF7-33962EEE989D}" destId="{B7138872-9E45-4AB6-B267-E053A4191FF6}" srcOrd="0" destOrd="0" presId="urn:microsoft.com/office/officeart/2005/8/layout/hierarchy2"/>
    <dgm:cxn modelId="{410962A1-47F5-4812-8EB9-7211598DCD18}" srcId="{6ED4FE61-CEAE-4991-8EF7-33962EEE989D}" destId="{ACD0DF5E-32B2-499D-B7E8-B6D9FE510913}" srcOrd="2" destOrd="0" parTransId="{7F7780DF-5BAA-406F-9A70-FC66854EBEF5}" sibTransId="{0313BD9A-52EB-401B-9806-C1BD73BED1B6}"/>
    <dgm:cxn modelId="{C77A21E3-8FC7-4FE7-831B-71CC483873A6}" type="presOf" srcId="{474B7D63-2397-4574-BBB2-F45B59CFE753}" destId="{AD990E17-9B20-4F71-862E-DC2487651B27}" srcOrd="0" destOrd="0" presId="urn:microsoft.com/office/officeart/2005/8/layout/hierarchy2"/>
    <dgm:cxn modelId="{5EB1FDF6-CB34-4A43-8B7B-D983797B4939}" srcId="{6ED4FE61-CEAE-4991-8EF7-33962EEE989D}" destId="{B893FD54-FB24-4CFE-BCD8-45B5C321B05B}" srcOrd="1" destOrd="0" parTransId="{24B3A05A-0D27-4934-96C6-374CE4B4232A}" sibTransId="{C482F3C6-68F2-461F-A988-344552C00046}"/>
    <dgm:cxn modelId="{AFAA0ABC-8515-42C6-AB2C-3B85F980F83D}" type="presParOf" srcId="{AFF94C1A-6F13-4212-9360-DDD01FA8D242}" destId="{ED8FE0A8-FF94-4FB0-8E7E-A11B10C09967}" srcOrd="0" destOrd="0" presId="urn:microsoft.com/office/officeart/2005/8/layout/hierarchy2"/>
    <dgm:cxn modelId="{9CC521C9-6C15-4B3A-AD1E-C98067F37F8E}" type="presParOf" srcId="{ED8FE0A8-FF94-4FB0-8E7E-A11B10C09967}" destId="{B7138872-9E45-4AB6-B267-E053A4191FF6}" srcOrd="0" destOrd="0" presId="urn:microsoft.com/office/officeart/2005/8/layout/hierarchy2"/>
    <dgm:cxn modelId="{3F8461C3-DB53-438D-B21D-66649612B1FB}" type="presParOf" srcId="{ED8FE0A8-FF94-4FB0-8E7E-A11B10C09967}" destId="{5AA90EB7-3A55-4DD7-9138-AFEF7AFDED5D}" srcOrd="1" destOrd="0" presId="urn:microsoft.com/office/officeart/2005/8/layout/hierarchy2"/>
    <dgm:cxn modelId="{2495895A-7684-47FF-9A24-20C26495F1B9}" type="presParOf" srcId="{5AA90EB7-3A55-4DD7-9138-AFEF7AFDED5D}" destId="{22989F15-ACD2-408D-B57D-7FB4B1EFC688}" srcOrd="0" destOrd="0" presId="urn:microsoft.com/office/officeart/2005/8/layout/hierarchy2"/>
    <dgm:cxn modelId="{DFDA365B-0433-4192-8593-8B4B9B0A9301}" type="presParOf" srcId="{22989F15-ACD2-408D-B57D-7FB4B1EFC688}" destId="{8FE52AEA-5504-4F88-AA6A-5DD0EF9F89D9}" srcOrd="0" destOrd="0" presId="urn:microsoft.com/office/officeart/2005/8/layout/hierarchy2"/>
    <dgm:cxn modelId="{1411C0D4-912C-4435-B35F-B489D982C9FA}" type="presParOf" srcId="{5AA90EB7-3A55-4DD7-9138-AFEF7AFDED5D}" destId="{7F4FA9DC-20A7-4D0C-BD3F-AD64565F9BD5}" srcOrd="1" destOrd="0" presId="urn:microsoft.com/office/officeart/2005/8/layout/hierarchy2"/>
    <dgm:cxn modelId="{5E9FD7A1-13A8-4513-9649-631C8990750B}" type="presParOf" srcId="{7F4FA9DC-20A7-4D0C-BD3F-AD64565F9BD5}" destId="{AD990E17-9B20-4F71-862E-DC2487651B27}" srcOrd="0" destOrd="0" presId="urn:microsoft.com/office/officeart/2005/8/layout/hierarchy2"/>
    <dgm:cxn modelId="{98EBCBB3-E48B-48E4-AC54-A1DDE0DB8824}" type="presParOf" srcId="{7F4FA9DC-20A7-4D0C-BD3F-AD64565F9BD5}" destId="{CC806238-6415-4677-98BD-B5F7887483AF}" srcOrd="1" destOrd="0" presId="urn:microsoft.com/office/officeart/2005/8/layout/hierarchy2"/>
    <dgm:cxn modelId="{03B9C7EB-F66F-4A3B-8A85-6743ED4AEBC9}" type="presParOf" srcId="{5AA90EB7-3A55-4DD7-9138-AFEF7AFDED5D}" destId="{319DE26C-5FCD-4C3B-B686-7A9518ADC7AD}" srcOrd="2" destOrd="0" presId="urn:microsoft.com/office/officeart/2005/8/layout/hierarchy2"/>
    <dgm:cxn modelId="{EF44DE96-334B-4D20-9EE2-85619FFFEE81}" type="presParOf" srcId="{319DE26C-5FCD-4C3B-B686-7A9518ADC7AD}" destId="{5B4E7322-6EA6-49C1-B1DA-6047BE1F1AD8}" srcOrd="0" destOrd="0" presId="urn:microsoft.com/office/officeart/2005/8/layout/hierarchy2"/>
    <dgm:cxn modelId="{AFE70E50-A693-4296-BE2E-5FCAA4F7EAAE}" type="presParOf" srcId="{5AA90EB7-3A55-4DD7-9138-AFEF7AFDED5D}" destId="{3E5D24A5-CD09-4352-A6F5-457104A96367}" srcOrd="3" destOrd="0" presId="urn:microsoft.com/office/officeart/2005/8/layout/hierarchy2"/>
    <dgm:cxn modelId="{08C3EDD6-32E9-4998-9024-67E49799D46E}" type="presParOf" srcId="{3E5D24A5-CD09-4352-A6F5-457104A96367}" destId="{AC188FD9-8E56-4D74-B126-C13FBB21145A}" srcOrd="0" destOrd="0" presId="urn:microsoft.com/office/officeart/2005/8/layout/hierarchy2"/>
    <dgm:cxn modelId="{F29E67ED-19E5-48CC-8876-6D73B8D8B655}" type="presParOf" srcId="{3E5D24A5-CD09-4352-A6F5-457104A96367}" destId="{2CB0C70C-30C1-4FED-85BB-BDBA52B41DE1}" srcOrd="1" destOrd="0" presId="urn:microsoft.com/office/officeart/2005/8/layout/hierarchy2"/>
    <dgm:cxn modelId="{DC89EA24-0C27-4002-81E4-9FF028D6B135}" type="presParOf" srcId="{5AA90EB7-3A55-4DD7-9138-AFEF7AFDED5D}" destId="{0EDF9052-0C80-4F52-8FF8-82A89EBF820D}" srcOrd="4" destOrd="0" presId="urn:microsoft.com/office/officeart/2005/8/layout/hierarchy2"/>
    <dgm:cxn modelId="{AA847454-F4B6-499A-99E6-3FDD63E2D601}" type="presParOf" srcId="{0EDF9052-0C80-4F52-8FF8-82A89EBF820D}" destId="{F4BAC5B0-E394-43A0-A633-EE774A1EFE7E}" srcOrd="0" destOrd="0" presId="urn:microsoft.com/office/officeart/2005/8/layout/hierarchy2"/>
    <dgm:cxn modelId="{AB23026F-4AD6-4839-B7AF-721599901F26}" type="presParOf" srcId="{5AA90EB7-3A55-4DD7-9138-AFEF7AFDED5D}" destId="{F4088A34-B02E-449E-909B-F10B4DD14791}" srcOrd="5" destOrd="0" presId="urn:microsoft.com/office/officeart/2005/8/layout/hierarchy2"/>
    <dgm:cxn modelId="{49677BDC-6690-49C6-AB49-DF745280F202}" type="presParOf" srcId="{F4088A34-B02E-449E-909B-F10B4DD14791}" destId="{13C6FD4F-8982-4916-A3F1-64D86F0D93BC}" srcOrd="0" destOrd="0" presId="urn:microsoft.com/office/officeart/2005/8/layout/hierarchy2"/>
    <dgm:cxn modelId="{A5116DD7-AE2A-4F3A-8E8D-B78715AA9975}" type="presParOf" srcId="{F4088A34-B02E-449E-909B-F10B4DD14791}" destId="{1EEC2009-93EF-4F8D-9684-6B553B5FE490}" srcOrd="1" destOrd="0" presId="urn:microsoft.com/office/officeart/2005/8/layout/hierarchy2"/>
    <dgm:cxn modelId="{58A8118A-EA47-45E4-9478-22DF4099B17F}" type="presParOf" srcId="{5AA90EB7-3A55-4DD7-9138-AFEF7AFDED5D}" destId="{83CBA3E7-C59B-4B9F-8830-319176534E64}" srcOrd="6" destOrd="0" presId="urn:microsoft.com/office/officeart/2005/8/layout/hierarchy2"/>
    <dgm:cxn modelId="{CBD8C25E-8D53-4ED6-A289-CA873A062EDE}" type="presParOf" srcId="{83CBA3E7-C59B-4B9F-8830-319176534E64}" destId="{A8910346-8DD7-45B8-A953-E056B2DF8CD1}" srcOrd="0" destOrd="0" presId="urn:microsoft.com/office/officeart/2005/8/layout/hierarchy2"/>
    <dgm:cxn modelId="{0C267EFC-1FB0-48F2-8B80-C34825C8D8B5}" type="presParOf" srcId="{5AA90EB7-3A55-4DD7-9138-AFEF7AFDED5D}" destId="{ABA7F9F1-EF96-4778-A010-317166ABD8EF}" srcOrd="7" destOrd="0" presId="urn:microsoft.com/office/officeart/2005/8/layout/hierarchy2"/>
    <dgm:cxn modelId="{6165A02A-CDB8-4B21-AF31-B2BC10D737FE}" type="presParOf" srcId="{ABA7F9F1-EF96-4778-A010-317166ABD8EF}" destId="{4C700FA2-F6E3-4E73-BA91-2B32AB435FAF}" srcOrd="0" destOrd="0" presId="urn:microsoft.com/office/officeart/2005/8/layout/hierarchy2"/>
    <dgm:cxn modelId="{5A8778B2-20E4-49F0-9046-38E81713022B}" type="presParOf" srcId="{ABA7F9F1-EF96-4778-A010-317166ABD8EF}" destId="{9C78D035-388C-457E-8116-09DF169C8B09}" srcOrd="1" destOrd="0" presId="urn:microsoft.com/office/officeart/2005/8/layout/hierarchy2"/>
    <dgm:cxn modelId="{3852ED32-B6BE-4875-9034-41FBA2712533}" type="presParOf" srcId="{5AA90EB7-3A55-4DD7-9138-AFEF7AFDED5D}" destId="{16EA663F-03BF-4720-8BD8-7FC1370CE54C}" srcOrd="8" destOrd="0" presId="urn:microsoft.com/office/officeart/2005/8/layout/hierarchy2"/>
    <dgm:cxn modelId="{9AEE9BFD-77FD-43EC-AC3D-0B7136005785}" type="presParOf" srcId="{16EA663F-03BF-4720-8BD8-7FC1370CE54C}" destId="{0BE78406-2546-4CB9-AA2A-A64173CCC98C}" srcOrd="0" destOrd="0" presId="urn:microsoft.com/office/officeart/2005/8/layout/hierarchy2"/>
    <dgm:cxn modelId="{3CAC65BD-AC29-40F0-8FD7-8464DDC7EC5D}" type="presParOf" srcId="{5AA90EB7-3A55-4DD7-9138-AFEF7AFDED5D}" destId="{B7C21C99-B625-4A3E-98DE-27D7ED7E56E1}" srcOrd="9" destOrd="0" presId="urn:microsoft.com/office/officeart/2005/8/layout/hierarchy2"/>
    <dgm:cxn modelId="{5C2527F9-D375-4861-9B2C-7FB4D2CA809D}" type="presParOf" srcId="{B7C21C99-B625-4A3E-98DE-27D7ED7E56E1}" destId="{DC19F0C8-6D5B-416C-8C51-A0B7A7EF652C}" srcOrd="0" destOrd="0" presId="urn:microsoft.com/office/officeart/2005/8/layout/hierarchy2"/>
    <dgm:cxn modelId="{73296B01-21B1-49CF-A86F-FCC442614742}" type="presParOf" srcId="{B7C21C99-B625-4A3E-98DE-27D7ED7E56E1}" destId="{4B9418E0-86E4-4F80-B838-C4E2B7BB147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8B587E-EE2A-40E3-8A4F-3E7583EBA0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ED4FE61-CEAE-4991-8EF7-33962EEE989D}">
      <dgm:prSet phldrT="[Text]" custT="1"/>
      <dgm:spPr/>
      <dgm:t>
        <a:bodyPr/>
        <a:lstStyle/>
        <a:p>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tắc</a:t>
          </a:r>
          <a:endParaRPr lang="en-US" sz="1800" dirty="0">
            <a:latin typeface="Times New Roman" pitchFamily="18" charset="0"/>
            <a:cs typeface="Times New Roman" pitchFamily="18" charset="0"/>
          </a:endParaRPr>
        </a:p>
      </dgm:t>
    </dgm:pt>
    <dgm:pt modelId="{425397B0-0EDA-45E0-83DB-2C8727E01A58}" type="parTrans" cxnId="{BB389E18-3D6D-4645-8161-49919363FCFD}">
      <dgm:prSet/>
      <dgm:spPr/>
      <dgm:t>
        <a:bodyPr/>
        <a:lstStyle/>
        <a:p>
          <a:endParaRPr lang="en-US"/>
        </a:p>
      </dgm:t>
    </dgm:pt>
    <dgm:pt modelId="{AE221818-D6D7-4CE5-AF10-1D6FEBF0FC29}" type="sibTrans" cxnId="{BB389E18-3D6D-4645-8161-49919363FCFD}">
      <dgm:prSet/>
      <dgm:spPr/>
      <dgm:t>
        <a:bodyPr/>
        <a:lstStyle/>
        <a:p>
          <a:endParaRPr lang="en-US"/>
        </a:p>
      </dgm:t>
    </dgm:pt>
    <dgm:pt modelId="{474B7D63-2397-4574-BBB2-F45B59CFE753}">
      <dgm:prSet phldrT="[Text]" custT="1"/>
      <dgm:spPr/>
      <dgm:t>
        <a:bodyPr/>
        <a:lstStyle/>
        <a:p>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triển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vững</a:t>
          </a:r>
          <a:endParaRPr lang="en-US" sz="2200" dirty="0">
            <a:latin typeface="Times New Roman" pitchFamily="18" charset="0"/>
            <a:cs typeface="Times New Roman" pitchFamily="18" charset="0"/>
          </a:endParaRPr>
        </a:p>
      </dgm:t>
    </dgm:pt>
    <dgm:pt modelId="{F9963A0E-AAC6-450F-AB66-292E43428D94}" type="parTrans" cxnId="{CF15687D-5627-43BD-B20C-5FB2C304D375}">
      <dgm:prSet/>
      <dgm:spPr/>
      <dgm:t>
        <a:bodyPr/>
        <a:lstStyle/>
        <a:p>
          <a:endParaRPr lang="en-US"/>
        </a:p>
      </dgm:t>
    </dgm:pt>
    <dgm:pt modelId="{C6059C5D-10E4-4CA1-AAA9-0F21DBBC169A}" type="sibTrans" cxnId="{CF15687D-5627-43BD-B20C-5FB2C304D375}">
      <dgm:prSet/>
      <dgm:spPr/>
      <dgm:t>
        <a:bodyPr/>
        <a:lstStyle/>
        <a:p>
          <a:endParaRPr lang="en-US"/>
        </a:p>
      </dgm:t>
    </dgm:pt>
    <dgm:pt modelId="{ACD0DF5E-32B2-499D-B7E8-B6D9FE510913}">
      <dgm:prSet phldrT="[Text]" custT="1"/>
      <dgm:spPr/>
      <dgm:t>
        <a:bodyPr/>
        <a:lstStyle/>
        <a:p>
          <a:r>
            <a:rPr lang="en-US" sz="2200" dirty="0" err="1">
              <a:latin typeface="Times New Roman" pitchFamily="18" charset="0"/>
              <a:cs typeface="Times New Roman" pitchFamily="18" charset="0"/>
            </a:rPr>
            <a:t>Duy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hóa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lịch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tỷ</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endParaRPr lang="en-US" sz="2200" dirty="0"/>
        </a:p>
      </dgm:t>
    </dgm:pt>
    <dgm:pt modelId="{7F7780DF-5BAA-406F-9A70-FC66854EBEF5}" type="parTrans" cxnId="{410962A1-47F5-4812-8EB9-7211598DCD18}">
      <dgm:prSet/>
      <dgm:spPr/>
      <dgm:t>
        <a:bodyPr/>
        <a:lstStyle/>
        <a:p>
          <a:endParaRPr lang="en-US"/>
        </a:p>
      </dgm:t>
    </dgm:pt>
    <dgm:pt modelId="{0313BD9A-52EB-401B-9806-C1BD73BED1B6}" type="sibTrans" cxnId="{410962A1-47F5-4812-8EB9-7211598DCD18}">
      <dgm:prSet/>
      <dgm:spPr/>
      <dgm:t>
        <a:bodyPr/>
        <a:lstStyle/>
        <a:p>
          <a:endParaRPr lang="en-US"/>
        </a:p>
      </dgm:t>
    </dgm:pt>
    <dgm:pt modelId="{AFF94C1A-6F13-4212-9360-DDD01FA8D242}" type="pres">
      <dgm:prSet presAssocID="{168B587E-EE2A-40E3-8A4F-3E7583EBA094}" presName="diagram" presStyleCnt="0">
        <dgm:presLayoutVars>
          <dgm:chPref val="1"/>
          <dgm:dir/>
          <dgm:animOne val="branch"/>
          <dgm:animLvl val="lvl"/>
          <dgm:resizeHandles val="exact"/>
        </dgm:presLayoutVars>
      </dgm:prSet>
      <dgm:spPr/>
    </dgm:pt>
    <dgm:pt modelId="{ED8FE0A8-FF94-4FB0-8E7E-A11B10C09967}" type="pres">
      <dgm:prSet presAssocID="{6ED4FE61-CEAE-4991-8EF7-33962EEE989D}" presName="root1" presStyleCnt="0"/>
      <dgm:spPr/>
    </dgm:pt>
    <dgm:pt modelId="{B7138872-9E45-4AB6-B267-E053A4191FF6}" type="pres">
      <dgm:prSet presAssocID="{6ED4FE61-CEAE-4991-8EF7-33962EEE989D}" presName="LevelOneTextNode" presStyleLbl="node0" presStyleIdx="0" presStyleCnt="1" custScaleX="25443" custScaleY="88121" custLinFactNeighborX="-2047" custLinFactNeighborY="-20995">
        <dgm:presLayoutVars>
          <dgm:chPref val="3"/>
        </dgm:presLayoutVars>
      </dgm:prSet>
      <dgm:spPr/>
    </dgm:pt>
    <dgm:pt modelId="{5AA90EB7-3A55-4DD7-9138-AFEF7AFDED5D}" type="pres">
      <dgm:prSet presAssocID="{6ED4FE61-CEAE-4991-8EF7-33962EEE989D}" presName="level2hierChild" presStyleCnt="0"/>
      <dgm:spPr/>
    </dgm:pt>
    <dgm:pt modelId="{22989F15-ACD2-408D-B57D-7FB4B1EFC688}" type="pres">
      <dgm:prSet presAssocID="{F9963A0E-AAC6-450F-AB66-292E43428D94}" presName="conn2-1" presStyleLbl="parChTrans1D2" presStyleIdx="0" presStyleCnt="2"/>
      <dgm:spPr/>
    </dgm:pt>
    <dgm:pt modelId="{8FE52AEA-5504-4F88-AA6A-5DD0EF9F89D9}" type="pres">
      <dgm:prSet presAssocID="{F9963A0E-AAC6-450F-AB66-292E43428D94}" presName="connTx" presStyleLbl="parChTrans1D2" presStyleIdx="0" presStyleCnt="2"/>
      <dgm:spPr/>
    </dgm:pt>
    <dgm:pt modelId="{7F4FA9DC-20A7-4D0C-BD3F-AD64565F9BD5}" type="pres">
      <dgm:prSet presAssocID="{474B7D63-2397-4574-BBB2-F45B59CFE753}" presName="root2" presStyleCnt="0"/>
      <dgm:spPr/>
    </dgm:pt>
    <dgm:pt modelId="{AD990E17-9B20-4F71-862E-DC2487651B27}" type="pres">
      <dgm:prSet presAssocID="{474B7D63-2397-4574-BBB2-F45B59CFE753}" presName="LevelTwoTextNode" presStyleLbl="node2" presStyleIdx="0" presStyleCnt="2" custFlipHor="1" custScaleX="49296" custScaleY="57538" custLinFactNeighborX="-1443" custLinFactNeighborY="-65267">
        <dgm:presLayoutVars>
          <dgm:chPref val="3"/>
        </dgm:presLayoutVars>
      </dgm:prSet>
      <dgm:spPr/>
    </dgm:pt>
    <dgm:pt modelId="{CC806238-6415-4677-98BD-B5F7887483AF}" type="pres">
      <dgm:prSet presAssocID="{474B7D63-2397-4574-BBB2-F45B59CFE753}" presName="level3hierChild" presStyleCnt="0"/>
      <dgm:spPr/>
    </dgm:pt>
    <dgm:pt modelId="{0EDF9052-0C80-4F52-8FF8-82A89EBF820D}" type="pres">
      <dgm:prSet presAssocID="{7F7780DF-5BAA-406F-9A70-FC66854EBEF5}" presName="conn2-1" presStyleLbl="parChTrans1D2" presStyleIdx="1" presStyleCnt="2"/>
      <dgm:spPr/>
    </dgm:pt>
    <dgm:pt modelId="{F4BAC5B0-E394-43A0-A633-EE774A1EFE7E}" type="pres">
      <dgm:prSet presAssocID="{7F7780DF-5BAA-406F-9A70-FC66854EBEF5}" presName="connTx" presStyleLbl="parChTrans1D2" presStyleIdx="1" presStyleCnt="2"/>
      <dgm:spPr/>
    </dgm:pt>
    <dgm:pt modelId="{F4088A34-B02E-449E-909B-F10B4DD14791}" type="pres">
      <dgm:prSet presAssocID="{ACD0DF5E-32B2-499D-B7E8-B6D9FE510913}" presName="root2" presStyleCnt="0"/>
      <dgm:spPr/>
    </dgm:pt>
    <dgm:pt modelId="{13C6FD4F-8982-4916-A3F1-64D86F0D93BC}" type="pres">
      <dgm:prSet presAssocID="{ACD0DF5E-32B2-499D-B7E8-B6D9FE510913}" presName="LevelTwoTextNode" presStyleLbl="node2" presStyleIdx="1" presStyleCnt="2" custFlipHor="1" custScaleX="54904" custScaleY="85611" custLinFactNeighborX="-591" custLinFactNeighborY="16396">
        <dgm:presLayoutVars>
          <dgm:chPref val="3"/>
        </dgm:presLayoutVars>
      </dgm:prSet>
      <dgm:spPr/>
    </dgm:pt>
    <dgm:pt modelId="{1EEC2009-93EF-4F8D-9684-6B553B5FE490}" type="pres">
      <dgm:prSet presAssocID="{ACD0DF5E-32B2-499D-B7E8-B6D9FE510913}" presName="level3hierChild" presStyleCnt="0"/>
      <dgm:spPr/>
    </dgm:pt>
  </dgm:ptLst>
  <dgm:cxnLst>
    <dgm:cxn modelId="{7AC83D09-7AD3-4A81-BF9C-CE740F69EB46}" type="presOf" srcId="{7F7780DF-5BAA-406F-9A70-FC66854EBEF5}" destId="{F4BAC5B0-E394-43A0-A633-EE774A1EFE7E}" srcOrd="1" destOrd="0" presId="urn:microsoft.com/office/officeart/2005/8/layout/hierarchy2"/>
    <dgm:cxn modelId="{BB389E18-3D6D-4645-8161-49919363FCFD}" srcId="{168B587E-EE2A-40E3-8A4F-3E7583EBA094}" destId="{6ED4FE61-CEAE-4991-8EF7-33962EEE989D}" srcOrd="0" destOrd="0" parTransId="{425397B0-0EDA-45E0-83DB-2C8727E01A58}" sibTransId="{AE221818-D6D7-4CE5-AF10-1D6FEBF0FC29}"/>
    <dgm:cxn modelId="{57A28E3A-7E15-465F-8D63-854EEA325331}" type="presOf" srcId="{7F7780DF-5BAA-406F-9A70-FC66854EBEF5}" destId="{0EDF9052-0C80-4F52-8FF8-82A89EBF820D}" srcOrd="0" destOrd="0" presId="urn:microsoft.com/office/officeart/2005/8/layout/hierarchy2"/>
    <dgm:cxn modelId="{1DE9BC3D-40E0-44B6-A34E-83C92937B445}" type="presOf" srcId="{ACD0DF5E-32B2-499D-B7E8-B6D9FE510913}" destId="{13C6FD4F-8982-4916-A3F1-64D86F0D93BC}" srcOrd="0" destOrd="0" presId="urn:microsoft.com/office/officeart/2005/8/layout/hierarchy2"/>
    <dgm:cxn modelId="{37ED0D4F-FEE4-4C97-A593-78B94E042615}" type="presOf" srcId="{168B587E-EE2A-40E3-8A4F-3E7583EBA094}" destId="{AFF94C1A-6F13-4212-9360-DDD01FA8D242}" srcOrd="0" destOrd="0" presId="urn:microsoft.com/office/officeart/2005/8/layout/hierarchy2"/>
    <dgm:cxn modelId="{0B5CD670-C561-40E9-941A-DCB2EAEAA1CE}" type="presOf" srcId="{F9963A0E-AAC6-450F-AB66-292E43428D94}" destId="{8FE52AEA-5504-4F88-AA6A-5DD0EF9F89D9}" srcOrd="1" destOrd="0" presId="urn:microsoft.com/office/officeart/2005/8/layout/hierarchy2"/>
    <dgm:cxn modelId="{470F5679-74D1-4C8F-B10F-2F35D74623C5}" type="presOf" srcId="{F9963A0E-AAC6-450F-AB66-292E43428D94}" destId="{22989F15-ACD2-408D-B57D-7FB4B1EFC688}" srcOrd="0" destOrd="0" presId="urn:microsoft.com/office/officeart/2005/8/layout/hierarchy2"/>
    <dgm:cxn modelId="{CF15687D-5627-43BD-B20C-5FB2C304D375}" srcId="{6ED4FE61-CEAE-4991-8EF7-33962EEE989D}" destId="{474B7D63-2397-4574-BBB2-F45B59CFE753}" srcOrd="0" destOrd="0" parTransId="{F9963A0E-AAC6-450F-AB66-292E43428D94}" sibTransId="{C6059C5D-10E4-4CA1-AAA9-0F21DBBC169A}"/>
    <dgm:cxn modelId="{39A9D594-049C-4A74-83DD-8B96D31371E2}" type="presOf" srcId="{6ED4FE61-CEAE-4991-8EF7-33962EEE989D}" destId="{B7138872-9E45-4AB6-B267-E053A4191FF6}" srcOrd="0" destOrd="0" presId="urn:microsoft.com/office/officeart/2005/8/layout/hierarchy2"/>
    <dgm:cxn modelId="{410962A1-47F5-4812-8EB9-7211598DCD18}" srcId="{6ED4FE61-CEAE-4991-8EF7-33962EEE989D}" destId="{ACD0DF5E-32B2-499D-B7E8-B6D9FE510913}" srcOrd="1" destOrd="0" parTransId="{7F7780DF-5BAA-406F-9A70-FC66854EBEF5}" sibTransId="{0313BD9A-52EB-401B-9806-C1BD73BED1B6}"/>
    <dgm:cxn modelId="{C77A21E3-8FC7-4FE7-831B-71CC483873A6}" type="presOf" srcId="{474B7D63-2397-4574-BBB2-F45B59CFE753}" destId="{AD990E17-9B20-4F71-862E-DC2487651B27}" srcOrd="0" destOrd="0" presId="urn:microsoft.com/office/officeart/2005/8/layout/hierarchy2"/>
    <dgm:cxn modelId="{AFAA0ABC-8515-42C6-AB2C-3B85F980F83D}" type="presParOf" srcId="{AFF94C1A-6F13-4212-9360-DDD01FA8D242}" destId="{ED8FE0A8-FF94-4FB0-8E7E-A11B10C09967}" srcOrd="0" destOrd="0" presId="urn:microsoft.com/office/officeart/2005/8/layout/hierarchy2"/>
    <dgm:cxn modelId="{9CC521C9-6C15-4B3A-AD1E-C98067F37F8E}" type="presParOf" srcId="{ED8FE0A8-FF94-4FB0-8E7E-A11B10C09967}" destId="{B7138872-9E45-4AB6-B267-E053A4191FF6}" srcOrd="0" destOrd="0" presId="urn:microsoft.com/office/officeart/2005/8/layout/hierarchy2"/>
    <dgm:cxn modelId="{3F8461C3-DB53-438D-B21D-66649612B1FB}" type="presParOf" srcId="{ED8FE0A8-FF94-4FB0-8E7E-A11B10C09967}" destId="{5AA90EB7-3A55-4DD7-9138-AFEF7AFDED5D}" srcOrd="1" destOrd="0" presId="urn:microsoft.com/office/officeart/2005/8/layout/hierarchy2"/>
    <dgm:cxn modelId="{2495895A-7684-47FF-9A24-20C26495F1B9}" type="presParOf" srcId="{5AA90EB7-3A55-4DD7-9138-AFEF7AFDED5D}" destId="{22989F15-ACD2-408D-B57D-7FB4B1EFC688}" srcOrd="0" destOrd="0" presId="urn:microsoft.com/office/officeart/2005/8/layout/hierarchy2"/>
    <dgm:cxn modelId="{DFDA365B-0433-4192-8593-8B4B9B0A9301}" type="presParOf" srcId="{22989F15-ACD2-408D-B57D-7FB4B1EFC688}" destId="{8FE52AEA-5504-4F88-AA6A-5DD0EF9F89D9}" srcOrd="0" destOrd="0" presId="urn:microsoft.com/office/officeart/2005/8/layout/hierarchy2"/>
    <dgm:cxn modelId="{1411C0D4-912C-4435-B35F-B489D982C9FA}" type="presParOf" srcId="{5AA90EB7-3A55-4DD7-9138-AFEF7AFDED5D}" destId="{7F4FA9DC-20A7-4D0C-BD3F-AD64565F9BD5}" srcOrd="1" destOrd="0" presId="urn:microsoft.com/office/officeart/2005/8/layout/hierarchy2"/>
    <dgm:cxn modelId="{5E9FD7A1-13A8-4513-9649-631C8990750B}" type="presParOf" srcId="{7F4FA9DC-20A7-4D0C-BD3F-AD64565F9BD5}" destId="{AD990E17-9B20-4F71-862E-DC2487651B27}" srcOrd="0" destOrd="0" presId="urn:microsoft.com/office/officeart/2005/8/layout/hierarchy2"/>
    <dgm:cxn modelId="{98EBCBB3-E48B-48E4-AC54-A1DDE0DB8824}" type="presParOf" srcId="{7F4FA9DC-20A7-4D0C-BD3F-AD64565F9BD5}" destId="{CC806238-6415-4677-98BD-B5F7887483AF}" srcOrd="1" destOrd="0" presId="urn:microsoft.com/office/officeart/2005/8/layout/hierarchy2"/>
    <dgm:cxn modelId="{DC89EA24-0C27-4002-81E4-9FF028D6B135}" type="presParOf" srcId="{5AA90EB7-3A55-4DD7-9138-AFEF7AFDED5D}" destId="{0EDF9052-0C80-4F52-8FF8-82A89EBF820D}" srcOrd="2" destOrd="0" presId="urn:microsoft.com/office/officeart/2005/8/layout/hierarchy2"/>
    <dgm:cxn modelId="{AA847454-F4B6-499A-99E6-3FDD63E2D601}" type="presParOf" srcId="{0EDF9052-0C80-4F52-8FF8-82A89EBF820D}" destId="{F4BAC5B0-E394-43A0-A633-EE774A1EFE7E}" srcOrd="0" destOrd="0" presId="urn:microsoft.com/office/officeart/2005/8/layout/hierarchy2"/>
    <dgm:cxn modelId="{AB23026F-4AD6-4839-B7AF-721599901F26}" type="presParOf" srcId="{5AA90EB7-3A55-4DD7-9138-AFEF7AFDED5D}" destId="{F4088A34-B02E-449E-909B-F10B4DD14791}" srcOrd="3" destOrd="0" presId="urn:microsoft.com/office/officeart/2005/8/layout/hierarchy2"/>
    <dgm:cxn modelId="{49677BDC-6690-49C6-AB49-DF745280F202}" type="presParOf" srcId="{F4088A34-B02E-449E-909B-F10B4DD14791}" destId="{13C6FD4F-8982-4916-A3F1-64D86F0D93BC}" srcOrd="0" destOrd="0" presId="urn:microsoft.com/office/officeart/2005/8/layout/hierarchy2"/>
    <dgm:cxn modelId="{A5116DD7-AE2A-4F3A-8E8D-B78715AA9975}" type="presParOf" srcId="{F4088A34-B02E-449E-909B-F10B4DD14791}" destId="{1EEC2009-93EF-4F8D-9684-6B553B5FE49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8B587E-EE2A-40E3-8A4F-3E7583EBA0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ED4FE61-CEAE-4991-8EF7-33962EEE989D}">
      <dgm:prSet phldrT="[Text]" custT="1"/>
      <dgm:spPr/>
      <dgm:t>
        <a:bodyPr/>
        <a:lstStyle/>
        <a:p>
          <a:r>
            <a:rPr lang="en-US" sz="1800" dirty="0" err="1">
              <a:latin typeface="Times New Roman" pitchFamily="18" charset="0"/>
              <a:cs typeface="Times New Roman" pitchFamily="18" charset="0"/>
            </a:rPr>
            <a:t>Khu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cư</a:t>
          </a:r>
          <a:endParaRPr lang="en-US" sz="1800" dirty="0">
            <a:latin typeface="Times New Roman" pitchFamily="18" charset="0"/>
            <a:cs typeface="Times New Roman" pitchFamily="18" charset="0"/>
          </a:endParaRPr>
        </a:p>
      </dgm:t>
    </dgm:pt>
    <dgm:pt modelId="{425397B0-0EDA-45E0-83DB-2C8727E01A58}" type="parTrans" cxnId="{BB389E18-3D6D-4645-8161-49919363FCFD}">
      <dgm:prSet/>
      <dgm:spPr/>
      <dgm:t>
        <a:bodyPr/>
        <a:lstStyle/>
        <a:p>
          <a:endParaRPr lang="en-US"/>
        </a:p>
      </dgm:t>
    </dgm:pt>
    <dgm:pt modelId="{AE221818-D6D7-4CE5-AF10-1D6FEBF0FC29}" type="sibTrans" cxnId="{BB389E18-3D6D-4645-8161-49919363FCFD}">
      <dgm:prSet/>
      <dgm:spPr/>
      <dgm:t>
        <a:bodyPr/>
        <a:lstStyle/>
        <a:p>
          <a:endParaRPr lang="en-US"/>
        </a:p>
      </dgm:t>
    </dgm:pt>
    <dgm:pt modelId="{474B7D63-2397-4574-BBB2-F45B59CFE753}">
      <dgm:prSet phldrT="[Text]" custT="1"/>
      <dgm:spPr/>
      <dgm:t>
        <a:bodyPr/>
        <a:lstStyle/>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lưới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BVMT;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gom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QH </a:t>
          </a:r>
        </a:p>
      </dgm:t>
    </dgm:pt>
    <dgm:pt modelId="{F9963A0E-AAC6-450F-AB66-292E43428D94}" type="parTrans" cxnId="{CF15687D-5627-43BD-B20C-5FB2C304D375}">
      <dgm:prSet/>
      <dgm:spPr/>
      <dgm:t>
        <a:bodyPr/>
        <a:lstStyle/>
        <a:p>
          <a:endParaRPr lang="en-US"/>
        </a:p>
      </dgm:t>
    </dgm:pt>
    <dgm:pt modelId="{C6059C5D-10E4-4CA1-AAA9-0F21DBBC169A}" type="sibTrans" cxnId="{CF15687D-5627-43BD-B20C-5FB2C304D375}">
      <dgm:prSet/>
      <dgm:spPr/>
      <dgm:t>
        <a:bodyPr/>
        <a:lstStyle/>
        <a:p>
          <a:endParaRPr lang="en-US"/>
        </a:p>
      </dgm:t>
    </dgm:pt>
    <dgm:pt modelId="{ACD0DF5E-32B2-499D-B7E8-B6D9FE510913}">
      <dgm:prSet phldrT="[Text]" custT="1"/>
      <dgm:spPr/>
      <dgm:t>
        <a:bodyPr/>
        <a:lstStyle/>
        <a:p>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luật</a:t>
          </a:r>
          <a:endParaRPr lang="en-US" sz="2200" dirty="0"/>
        </a:p>
      </dgm:t>
    </dgm:pt>
    <dgm:pt modelId="{7F7780DF-5BAA-406F-9A70-FC66854EBEF5}" type="parTrans" cxnId="{410962A1-47F5-4812-8EB9-7211598DCD18}">
      <dgm:prSet/>
      <dgm:spPr/>
      <dgm:t>
        <a:bodyPr/>
        <a:lstStyle/>
        <a:p>
          <a:endParaRPr lang="en-US"/>
        </a:p>
      </dgm:t>
    </dgm:pt>
    <dgm:pt modelId="{0313BD9A-52EB-401B-9806-C1BD73BED1B6}" type="sibTrans" cxnId="{410962A1-47F5-4812-8EB9-7211598DCD18}">
      <dgm:prSet/>
      <dgm:spPr/>
      <dgm:t>
        <a:bodyPr/>
        <a:lstStyle/>
        <a:p>
          <a:endParaRPr lang="en-US"/>
        </a:p>
      </dgm:t>
    </dgm:pt>
    <dgm:pt modelId="{B893FD54-FB24-4CFE-BCD8-45B5C321B05B}">
      <dgm:prSet custT="1"/>
      <dgm:spPr/>
      <dgm:t>
        <a:bodyPr/>
        <a:lstStyle/>
        <a:p>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CTRSH </a:t>
          </a:r>
        </a:p>
      </dgm:t>
    </dgm:pt>
    <dgm:pt modelId="{24B3A05A-0D27-4934-96C6-374CE4B4232A}" type="parTrans" cxnId="{5EB1FDF6-CB34-4A43-8B7B-D983797B4939}">
      <dgm:prSet/>
      <dgm:spPr/>
      <dgm:t>
        <a:bodyPr/>
        <a:lstStyle/>
        <a:p>
          <a:endParaRPr lang="en-US"/>
        </a:p>
      </dgm:t>
    </dgm:pt>
    <dgm:pt modelId="{C482F3C6-68F2-461F-A988-344552C00046}" type="sibTrans" cxnId="{5EB1FDF6-CB34-4A43-8B7B-D983797B4939}">
      <dgm:prSet/>
      <dgm:spPr/>
      <dgm:t>
        <a:bodyPr/>
        <a:lstStyle/>
        <a:p>
          <a:endParaRPr lang="en-US"/>
        </a:p>
      </dgm:t>
    </dgm:pt>
    <dgm:pt modelId="{A9560036-96C7-4125-B648-B42B322E6569}">
      <dgm:prSet phldrT="[Text]" custT="1"/>
      <dgm:spPr/>
      <dgm:t>
        <a:bodyPr/>
        <a:lstStyle/>
        <a:p>
          <a:pPr algn="just"/>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t>
          </a:r>
          <a:r>
            <a:rPr lang="en-US" sz="2000" dirty="0">
              <a:latin typeface="Times New Roman" pitchFamily="18" charset="0"/>
              <a:cs typeface="Times New Roman" pitchFamily="18" charset="0"/>
            </a:rPr>
            <a:t> CTR SH </a:t>
          </a:r>
          <a:r>
            <a:rPr lang="en-US" sz="2000" dirty="0" err="1">
              <a:latin typeface="Times New Roman" pitchFamily="18" charset="0"/>
              <a:cs typeface="Times New Roman" pitchFamily="18" charset="0"/>
            </a:rPr>
            <a:t>đảm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ô </a:t>
          </a:r>
          <a:r>
            <a:rPr lang="en-US" sz="2000" dirty="0" err="1">
              <a:latin typeface="Times New Roman" pitchFamily="18" charset="0"/>
              <a:cs typeface="Times New Roman" pitchFamily="18" charset="0"/>
            </a:rPr>
            <a:t>nhiễm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a:t>
          </a:r>
          <a:endParaRPr lang="en-US" sz="2000" dirty="0"/>
        </a:p>
      </dgm:t>
    </dgm:pt>
    <dgm:pt modelId="{7142BEBA-D43E-4C50-8B1F-42F3070D7452}" type="parTrans" cxnId="{916E9815-7AB8-4A31-BA5B-5F41A8CC4765}">
      <dgm:prSet/>
      <dgm:spPr/>
      <dgm:t>
        <a:bodyPr/>
        <a:lstStyle/>
        <a:p>
          <a:endParaRPr lang="en-US"/>
        </a:p>
      </dgm:t>
    </dgm:pt>
    <dgm:pt modelId="{2D4CBCDF-6897-4867-8E90-C49BCA53F36F}" type="sibTrans" cxnId="{916E9815-7AB8-4A31-BA5B-5F41A8CC4765}">
      <dgm:prSet/>
      <dgm:spPr/>
      <dgm:t>
        <a:bodyPr/>
        <a:lstStyle/>
        <a:p>
          <a:endParaRPr lang="en-US"/>
        </a:p>
      </dgm:t>
    </dgm:pt>
    <dgm:pt modelId="{AFF94C1A-6F13-4212-9360-DDD01FA8D242}" type="pres">
      <dgm:prSet presAssocID="{168B587E-EE2A-40E3-8A4F-3E7583EBA094}" presName="diagram" presStyleCnt="0">
        <dgm:presLayoutVars>
          <dgm:chPref val="1"/>
          <dgm:dir/>
          <dgm:animOne val="branch"/>
          <dgm:animLvl val="lvl"/>
          <dgm:resizeHandles val="exact"/>
        </dgm:presLayoutVars>
      </dgm:prSet>
      <dgm:spPr/>
    </dgm:pt>
    <dgm:pt modelId="{ED8FE0A8-FF94-4FB0-8E7E-A11B10C09967}" type="pres">
      <dgm:prSet presAssocID="{6ED4FE61-CEAE-4991-8EF7-33962EEE989D}" presName="root1" presStyleCnt="0"/>
      <dgm:spPr/>
    </dgm:pt>
    <dgm:pt modelId="{B7138872-9E45-4AB6-B267-E053A4191FF6}" type="pres">
      <dgm:prSet presAssocID="{6ED4FE61-CEAE-4991-8EF7-33962EEE989D}" presName="LevelOneTextNode" presStyleLbl="node0" presStyleIdx="0" presStyleCnt="1" custScaleX="25443" custScaleY="88121" custLinFactNeighborX="-2047" custLinFactNeighborY="-20995">
        <dgm:presLayoutVars>
          <dgm:chPref val="3"/>
        </dgm:presLayoutVars>
      </dgm:prSet>
      <dgm:spPr/>
    </dgm:pt>
    <dgm:pt modelId="{5AA90EB7-3A55-4DD7-9138-AFEF7AFDED5D}" type="pres">
      <dgm:prSet presAssocID="{6ED4FE61-CEAE-4991-8EF7-33962EEE989D}" presName="level2hierChild" presStyleCnt="0"/>
      <dgm:spPr/>
    </dgm:pt>
    <dgm:pt modelId="{22989F15-ACD2-408D-B57D-7FB4B1EFC688}" type="pres">
      <dgm:prSet presAssocID="{F9963A0E-AAC6-450F-AB66-292E43428D94}" presName="conn2-1" presStyleLbl="parChTrans1D2" presStyleIdx="0" presStyleCnt="4"/>
      <dgm:spPr/>
    </dgm:pt>
    <dgm:pt modelId="{8FE52AEA-5504-4F88-AA6A-5DD0EF9F89D9}" type="pres">
      <dgm:prSet presAssocID="{F9963A0E-AAC6-450F-AB66-292E43428D94}" presName="connTx" presStyleLbl="parChTrans1D2" presStyleIdx="0" presStyleCnt="4"/>
      <dgm:spPr/>
    </dgm:pt>
    <dgm:pt modelId="{7F4FA9DC-20A7-4D0C-BD3F-AD64565F9BD5}" type="pres">
      <dgm:prSet presAssocID="{474B7D63-2397-4574-BBB2-F45B59CFE753}" presName="root2" presStyleCnt="0"/>
      <dgm:spPr/>
    </dgm:pt>
    <dgm:pt modelId="{AD990E17-9B20-4F71-862E-DC2487651B27}" type="pres">
      <dgm:prSet presAssocID="{474B7D63-2397-4574-BBB2-F45B59CFE753}" presName="LevelTwoTextNode" presStyleLbl="node2" presStyleIdx="0" presStyleCnt="4" custFlipHor="1" custScaleX="133290" custScaleY="68676" custLinFactNeighborX="-1443" custLinFactNeighborY="-65267">
        <dgm:presLayoutVars>
          <dgm:chPref val="3"/>
        </dgm:presLayoutVars>
      </dgm:prSet>
      <dgm:spPr/>
    </dgm:pt>
    <dgm:pt modelId="{CC806238-6415-4677-98BD-B5F7887483AF}" type="pres">
      <dgm:prSet presAssocID="{474B7D63-2397-4574-BBB2-F45B59CFE753}" presName="level3hierChild" presStyleCnt="0"/>
      <dgm:spPr/>
    </dgm:pt>
    <dgm:pt modelId="{319DE26C-5FCD-4C3B-B686-7A9518ADC7AD}" type="pres">
      <dgm:prSet presAssocID="{24B3A05A-0D27-4934-96C6-374CE4B4232A}" presName="conn2-1" presStyleLbl="parChTrans1D2" presStyleIdx="1" presStyleCnt="4"/>
      <dgm:spPr/>
    </dgm:pt>
    <dgm:pt modelId="{5B4E7322-6EA6-49C1-B1DA-6047BE1F1AD8}" type="pres">
      <dgm:prSet presAssocID="{24B3A05A-0D27-4934-96C6-374CE4B4232A}" presName="connTx" presStyleLbl="parChTrans1D2" presStyleIdx="1" presStyleCnt="4"/>
      <dgm:spPr/>
    </dgm:pt>
    <dgm:pt modelId="{3E5D24A5-CD09-4352-A6F5-457104A96367}" type="pres">
      <dgm:prSet presAssocID="{B893FD54-FB24-4CFE-BCD8-45B5C321B05B}" presName="root2" presStyleCnt="0"/>
      <dgm:spPr/>
    </dgm:pt>
    <dgm:pt modelId="{AC188FD9-8E56-4D74-B126-C13FBB21145A}" type="pres">
      <dgm:prSet presAssocID="{B893FD54-FB24-4CFE-BCD8-45B5C321B05B}" presName="LevelTwoTextNode" presStyleLbl="node2" presStyleIdx="1" presStyleCnt="4" custScaleX="132806" custScaleY="48197" custLinFactNeighborX="1992" custLinFactNeighborY="-3486">
        <dgm:presLayoutVars>
          <dgm:chPref val="3"/>
        </dgm:presLayoutVars>
      </dgm:prSet>
      <dgm:spPr/>
    </dgm:pt>
    <dgm:pt modelId="{2CB0C70C-30C1-4FED-85BB-BDBA52B41DE1}" type="pres">
      <dgm:prSet presAssocID="{B893FD54-FB24-4CFE-BCD8-45B5C321B05B}" presName="level3hierChild" presStyleCnt="0"/>
      <dgm:spPr/>
    </dgm:pt>
    <dgm:pt modelId="{0EDF9052-0C80-4F52-8FF8-82A89EBF820D}" type="pres">
      <dgm:prSet presAssocID="{7F7780DF-5BAA-406F-9A70-FC66854EBEF5}" presName="conn2-1" presStyleLbl="parChTrans1D2" presStyleIdx="2" presStyleCnt="4"/>
      <dgm:spPr/>
    </dgm:pt>
    <dgm:pt modelId="{F4BAC5B0-E394-43A0-A633-EE774A1EFE7E}" type="pres">
      <dgm:prSet presAssocID="{7F7780DF-5BAA-406F-9A70-FC66854EBEF5}" presName="connTx" presStyleLbl="parChTrans1D2" presStyleIdx="2" presStyleCnt="4"/>
      <dgm:spPr/>
    </dgm:pt>
    <dgm:pt modelId="{F4088A34-B02E-449E-909B-F10B4DD14791}" type="pres">
      <dgm:prSet presAssocID="{ACD0DF5E-32B2-499D-B7E8-B6D9FE510913}" presName="root2" presStyleCnt="0"/>
      <dgm:spPr/>
    </dgm:pt>
    <dgm:pt modelId="{13C6FD4F-8982-4916-A3F1-64D86F0D93BC}" type="pres">
      <dgm:prSet presAssocID="{ACD0DF5E-32B2-499D-B7E8-B6D9FE510913}" presName="LevelTwoTextNode" presStyleLbl="node2" presStyleIdx="2" presStyleCnt="4" custFlipHor="1" custScaleX="129457" custScaleY="36653" custLinFactNeighborX="-766" custLinFactNeighborY="-7379">
        <dgm:presLayoutVars>
          <dgm:chPref val="3"/>
        </dgm:presLayoutVars>
      </dgm:prSet>
      <dgm:spPr/>
    </dgm:pt>
    <dgm:pt modelId="{1EEC2009-93EF-4F8D-9684-6B553B5FE490}" type="pres">
      <dgm:prSet presAssocID="{ACD0DF5E-32B2-499D-B7E8-B6D9FE510913}" presName="level3hierChild" presStyleCnt="0"/>
      <dgm:spPr/>
    </dgm:pt>
    <dgm:pt modelId="{83CBA3E7-C59B-4B9F-8830-319176534E64}" type="pres">
      <dgm:prSet presAssocID="{7142BEBA-D43E-4C50-8B1F-42F3070D7452}" presName="conn2-1" presStyleLbl="parChTrans1D2" presStyleIdx="3" presStyleCnt="4"/>
      <dgm:spPr/>
    </dgm:pt>
    <dgm:pt modelId="{A8910346-8DD7-45B8-A953-E056B2DF8CD1}" type="pres">
      <dgm:prSet presAssocID="{7142BEBA-D43E-4C50-8B1F-42F3070D7452}" presName="connTx" presStyleLbl="parChTrans1D2" presStyleIdx="3" presStyleCnt="4"/>
      <dgm:spPr/>
    </dgm:pt>
    <dgm:pt modelId="{ABA7F9F1-EF96-4778-A010-317166ABD8EF}" type="pres">
      <dgm:prSet presAssocID="{A9560036-96C7-4125-B648-B42B322E6569}" presName="root2" presStyleCnt="0"/>
      <dgm:spPr/>
    </dgm:pt>
    <dgm:pt modelId="{4C700FA2-F6E3-4E73-BA91-2B32AB435FAF}" type="pres">
      <dgm:prSet presAssocID="{A9560036-96C7-4125-B648-B42B322E6569}" presName="LevelTwoTextNode" presStyleLbl="node2" presStyleIdx="3" presStyleCnt="4" custFlipHor="1" custScaleX="129457" custScaleY="71011" custLinFactNeighborX="-591" custLinFactNeighborY="16396">
        <dgm:presLayoutVars>
          <dgm:chPref val="3"/>
        </dgm:presLayoutVars>
      </dgm:prSet>
      <dgm:spPr/>
    </dgm:pt>
    <dgm:pt modelId="{9C78D035-388C-457E-8116-09DF169C8B09}" type="pres">
      <dgm:prSet presAssocID="{A9560036-96C7-4125-B648-B42B322E6569}" presName="level3hierChild" presStyleCnt="0"/>
      <dgm:spPr/>
    </dgm:pt>
  </dgm:ptLst>
  <dgm:cxnLst>
    <dgm:cxn modelId="{7AC83D09-7AD3-4A81-BF9C-CE740F69EB46}" type="presOf" srcId="{7F7780DF-5BAA-406F-9A70-FC66854EBEF5}" destId="{F4BAC5B0-E394-43A0-A633-EE774A1EFE7E}" srcOrd="1" destOrd="0" presId="urn:microsoft.com/office/officeart/2005/8/layout/hierarchy2"/>
    <dgm:cxn modelId="{916E9815-7AB8-4A31-BA5B-5F41A8CC4765}" srcId="{6ED4FE61-CEAE-4991-8EF7-33962EEE989D}" destId="{A9560036-96C7-4125-B648-B42B322E6569}" srcOrd="3" destOrd="0" parTransId="{7142BEBA-D43E-4C50-8B1F-42F3070D7452}" sibTransId="{2D4CBCDF-6897-4867-8E90-C49BCA53F36F}"/>
    <dgm:cxn modelId="{BB389E18-3D6D-4645-8161-49919363FCFD}" srcId="{168B587E-EE2A-40E3-8A4F-3E7583EBA094}" destId="{6ED4FE61-CEAE-4991-8EF7-33962EEE989D}" srcOrd="0" destOrd="0" parTransId="{425397B0-0EDA-45E0-83DB-2C8727E01A58}" sibTransId="{AE221818-D6D7-4CE5-AF10-1D6FEBF0FC29}"/>
    <dgm:cxn modelId="{D8BC4F33-5922-4087-BB3B-032AE21180D5}" type="presOf" srcId="{24B3A05A-0D27-4934-96C6-374CE4B4232A}" destId="{319DE26C-5FCD-4C3B-B686-7A9518ADC7AD}" srcOrd="0" destOrd="0" presId="urn:microsoft.com/office/officeart/2005/8/layout/hierarchy2"/>
    <dgm:cxn modelId="{57A28E3A-7E15-465F-8D63-854EEA325331}" type="presOf" srcId="{7F7780DF-5BAA-406F-9A70-FC66854EBEF5}" destId="{0EDF9052-0C80-4F52-8FF8-82A89EBF820D}" srcOrd="0" destOrd="0" presId="urn:microsoft.com/office/officeart/2005/8/layout/hierarchy2"/>
    <dgm:cxn modelId="{1DE9BC3D-40E0-44B6-A34E-83C92937B445}" type="presOf" srcId="{ACD0DF5E-32B2-499D-B7E8-B6D9FE510913}" destId="{13C6FD4F-8982-4916-A3F1-64D86F0D93BC}" srcOrd="0" destOrd="0" presId="urn:microsoft.com/office/officeart/2005/8/layout/hierarchy2"/>
    <dgm:cxn modelId="{1392275E-198D-480B-899E-F78252CA3B8F}" type="presOf" srcId="{A9560036-96C7-4125-B648-B42B322E6569}" destId="{4C700FA2-F6E3-4E73-BA91-2B32AB435FAF}" srcOrd="0" destOrd="0" presId="urn:microsoft.com/office/officeart/2005/8/layout/hierarchy2"/>
    <dgm:cxn modelId="{37ED0D4F-FEE4-4C97-A593-78B94E042615}" type="presOf" srcId="{168B587E-EE2A-40E3-8A4F-3E7583EBA094}" destId="{AFF94C1A-6F13-4212-9360-DDD01FA8D242}" srcOrd="0" destOrd="0" presId="urn:microsoft.com/office/officeart/2005/8/layout/hierarchy2"/>
    <dgm:cxn modelId="{6C7B306F-7568-41B6-B563-362C57FBB07A}" type="presOf" srcId="{24B3A05A-0D27-4934-96C6-374CE4B4232A}" destId="{5B4E7322-6EA6-49C1-B1DA-6047BE1F1AD8}" srcOrd="1" destOrd="0" presId="urn:microsoft.com/office/officeart/2005/8/layout/hierarchy2"/>
    <dgm:cxn modelId="{0B5CD670-C561-40E9-941A-DCB2EAEAA1CE}" type="presOf" srcId="{F9963A0E-AAC6-450F-AB66-292E43428D94}" destId="{8FE52AEA-5504-4F88-AA6A-5DD0EF9F89D9}" srcOrd="1" destOrd="0" presId="urn:microsoft.com/office/officeart/2005/8/layout/hierarchy2"/>
    <dgm:cxn modelId="{9BE55551-CB99-4AF5-9C77-8794DB08F2F8}" type="presOf" srcId="{7142BEBA-D43E-4C50-8B1F-42F3070D7452}" destId="{A8910346-8DD7-45B8-A953-E056B2DF8CD1}" srcOrd="1" destOrd="0" presId="urn:microsoft.com/office/officeart/2005/8/layout/hierarchy2"/>
    <dgm:cxn modelId="{470F5679-74D1-4C8F-B10F-2F35D74623C5}" type="presOf" srcId="{F9963A0E-AAC6-450F-AB66-292E43428D94}" destId="{22989F15-ACD2-408D-B57D-7FB4B1EFC688}" srcOrd="0" destOrd="0" presId="urn:microsoft.com/office/officeart/2005/8/layout/hierarchy2"/>
    <dgm:cxn modelId="{F7EE455A-6AE0-4E56-BD2B-100A407A1EDD}" type="presOf" srcId="{7142BEBA-D43E-4C50-8B1F-42F3070D7452}" destId="{83CBA3E7-C59B-4B9F-8830-319176534E64}" srcOrd="0" destOrd="0" presId="urn:microsoft.com/office/officeart/2005/8/layout/hierarchy2"/>
    <dgm:cxn modelId="{CF15687D-5627-43BD-B20C-5FB2C304D375}" srcId="{6ED4FE61-CEAE-4991-8EF7-33962EEE989D}" destId="{474B7D63-2397-4574-BBB2-F45B59CFE753}" srcOrd="0" destOrd="0" parTransId="{F9963A0E-AAC6-450F-AB66-292E43428D94}" sibTransId="{C6059C5D-10E4-4CA1-AAA9-0F21DBBC169A}"/>
    <dgm:cxn modelId="{22B5B08C-BB05-45D5-9A64-F8735B3DC9C0}" type="presOf" srcId="{B893FD54-FB24-4CFE-BCD8-45B5C321B05B}" destId="{AC188FD9-8E56-4D74-B126-C13FBB21145A}" srcOrd="0" destOrd="0" presId="urn:microsoft.com/office/officeart/2005/8/layout/hierarchy2"/>
    <dgm:cxn modelId="{39A9D594-049C-4A74-83DD-8B96D31371E2}" type="presOf" srcId="{6ED4FE61-CEAE-4991-8EF7-33962EEE989D}" destId="{B7138872-9E45-4AB6-B267-E053A4191FF6}" srcOrd="0" destOrd="0" presId="urn:microsoft.com/office/officeart/2005/8/layout/hierarchy2"/>
    <dgm:cxn modelId="{410962A1-47F5-4812-8EB9-7211598DCD18}" srcId="{6ED4FE61-CEAE-4991-8EF7-33962EEE989D}" destId="{ACD0DF5E-32B2-499D-B7E8-B6D9FE510913}" srcOrd="2" destOrd="0" parTransId="{7F7780DF-5BAA-406F-9A70-FC66854EBEF5}" sibTransId="{0313BD9A-52EB-401B-9806-C1BD73BED1B6}"/>
    <dgm:cxn modelId="{C77A21E3-8FC7-4FE7-831B-71CC483873A6}" type="presOf" srcId="{474B7D63-2397-4574-BBB2-F45B59CFE753}" destId="{AD990E17-9B20-4F71-862E-DC2487651B27}" srcOrd="0" destOrd="0" presId="urn:microsoft.com/office/officeart/2005/8/layout/hierarchy2"/>
    <dgm:cxn modelId="{5EB1FDF6-CB34-4A43-8B7B-D983797B4939}" srcId="{6ED4FE61-CEAE-4991-8EF7-33962EEE989D}" destId="{B893FD54-FB24-4CFE-BCD8-45B5C321B05B}" srcOrd="1" destOrd="0" parTransId="{24B3A05A-0D27-4934-96C6-374CE4B4232A}" sibTransId="{C482F3C6-68F2-461F-A988-344552C00046}"/>
    <dgm:cxn modelId="{AFAA0ABC-8515-42C6-AB2C-3B85F980F83D}" type="presParOf" srcId="{AFF94C1A-6F13-4212-9360-DDD01FA8D242}" destId="{ED8FE0A8-FF94-4FB0-8E7E-A11B10C09967}" srcOrd="0" destOrd="0" presId="urn:microsoft.com/office/officeart/2005/8/layout/hierarchy2"/>
    <dgm:cxn modelId="{9CC521C9-6C15-4B3A-AD1E-C98067F37F8E}" type="presParOf" srcId="{ED8FE0A8-FF94-4FB0-8E7E-A11B10C09967}" destId="{B7138872-9E45-4AB6-B267-E053A4191FF6}" srcOrd="0" destOrd="0" presId="urn:microsoft.com/office/officeart/2005/8/layout/hierarchy2"/>
    <dgm:cxn modelId="{3F8461C3-DB53-438D-B21D-66649612B1FB}" type="presParOf" srcId="{ED8FE0A8-FF94-4FB0-8E7E-A11B10C09967}" destId="{5AA90EB7-3A55-4DD7-9138-AFEF7AFDED5D}" srcOrd="1" destOrd="0" presId="urn:microsoft.com/office/officeart/2005/8/layout/hierarchy2"/>
    <dgm:cxn modelId="{2495895A-7684-47FF-9A24-20C26495F1B9}" type="presParOf" srcId="{5AA90EB7-3A55-4DD7-9138-AFEF7AFDED5D}" destId="{22989F15-ACD2-408D-B57D-7FB4B1EFC688}" srcOrd="0" destOrd="0" presId="urn:microsoft.com/office/officeart/2005/8/layout/hierarchy2"/>
    <dgm:cxn modelId="{DFDA365B-0433-4192-8593-8B4B9B0A9301}" type="presParOf" srcId="{22989F15-ACD2-408D-B57D-7FB4B1EFC688}" destId="{8FE52AEA-5504-4F88-AA6A-5DD0EF9F89D9}" srcOrd="0" destOrd="0" presId="urn:microsoft.com/office/officeart/2005/8/layout/hierarchy2"/>
    <dgm:cxn modelId="{1411C0D4-912C-4435-B35F-B489D982C9FA}" type="presParOf" srcId="{5AA90EB7-3A55-4DD7-9138-AFEF7AFDED5D}" destId="{7F4FA9DC-20A7-4D0C-BD3F-AD64565F9BD5}" srcOrd="1" destOrd="0" presId="urn:microsoft.com/office/officeart/2005/8/layout/hierarchy2"/>
    <dgm:cxn modelId="{5E9FD7A1-13A8-4513-9649-631C8990750B}" type="presParOf" srcId="{7F4FA9DC-20A7-4D0C-BD3F-AD64565F9BD5}" destId="{AD990E17-9B20-4F71-862E-DC2487651B27}" srcOrd="0" destOrd="0" presId="urn:microsoft.com/office/officeart/2005/8/layout/hierarchy2"/>
    <dgm:cxn modelId="{98EBCBB3-E48B-48E4-AC54-A1DDE0DB8824}" type="presParOf" srcId="{7F4FA9DC-20A7-4D0C-BD3F-AD64565F9BD5}" destId="{CC806238-6415-4677-98BD-B5F7887483AF}" srcOrd="1" destOrd="0" presId="urn:microsoft.com/office/officeart/2005/8/layout/hierarchy2"/>
    <dgm:cxn modelId="{03B9C7EB-F66F-4A3B-8A85-6743ED4AEBC9}" type="presParOf" srcId="{5AA90EB7-3A55-4DD7-9138-AFEF7AFDED5D}" destId="{319DE26C-5FCD-4C3B-B686-7A9518ADC7AD}" srcOrd="2" destOrd="0" presId="urn:microsoft.com/office/officeart/2005/8/layout/hierarchy2"/>
    <dgm:cxn modelId="{EF44DE96-334B-4D20-9EE2-85619FFFEE81}" type="presParOf" srcId="{319DE26C-5FCD-4C3B-B686-7A9518ADC7AD}" destId="{5B4E7322-6EA6-49C1-B1DA-6047BE1F1AD8}" srcOrd="0" destOrd="0" presId="urn:microsoft.com/office/officeart/2005/8/layout/hierarchy2"/>
    <dgm:cxn modelId="{AFE70E50-A693-4296-BE2E-5FCAA4F7EAAE}" type="presParOf" srcId="{5AA90EB7-3A55-4DD7-9138-AFEF7AFDED5D}" destId="{3E5D24A5-CD09-4352-A6F5-457104A96367}" srcOrd="3" destOrd="0" presId="urn:microsoft.com/office/officeart/2005/8/layout/hierarchy2"/>
    <dgm:cxn modelId="{08C3EDD6-32E9-4998-9024-67E49799D46E}" type="presParOf" srcId="{3E5D24A5-CD09-4352-A6F5-457104A96367}" destId="{AC188FD9-8E56-4D74-B126-C13FBB21145A}" srcOrd="0" destOrd="0" presId="urn:microsoft.com/office/officeart/2005/8/layout/hierarchy2"/>
    <dgm:cxn modelId="{F29E67ED-19E5-48CC-8876-6D73B8D8B655}" type="presParOf" srcId="{3E5D24A5-CD09-4352-A6F5-457104A96367}" destId="{2CB0C70C-30C1-4FED-85BB-BDBA52B41DE1}" srcOrd="1" destOrd="0" presId="urn:microsoft.com/office/officeart/2005/8/layout/hierarchy2"/>
    <dgm:cxn modelId="{DC89EA24-0C27-4002-81E4-9FF028D6B135}" type="presParOf" srcId="{5AA90EB7-3A55-4DD7-9138-AFEF7AFDED5D}" destId="{0EDF9052-0C80-4F52-8FF8-82A89EBF820D}" srcOrd="4" destOrd="0" presId="urn:microsoft.com/office/officeart/2005/8/layout/hierarchy2"/>
    <dgm:cxn modelId="{AA847454-F4B6-499A-99E6-3FDD63E2D601}" type="presParOf" srcId="{0EDF9052-0C80-4F52-8FF8-82A89EBF820D}" destId="{F4BAC5B0-E394-43A0-A633-EE774A1EFE7E}" srcOrd="0" destOrd="0" presId="urn:microsoft.com/office/officeart/2005/8/layout/hierarchy2"/>
    <dgm:cxn modelId="{AB23026F-4AD6-4839-B7AF-721599901F26}" type="presParOf" srcId="{5AA90EB7-3A55-4DD7-9138-AFEF7AFDED5D}" destId="{F4088A34-B02E-449E-909B-F10B4DD14791}" srcOrd="5" destOrd="0" presId="urn:microsoft.com/office/officeart/2005/8/layout/hierarchy2"/>
    <dgm:cxn modelId="{49677BDC-6690-49C6-AB49-DF745280F202}" type="presParOf" srcId="{F4088A34-B02E-449E-909B-F10B4DD14791}" destId="{13C6FD4F-8982-4916-A3F1-64D86F0D93BC}" srcOrd="0" destOrd="0" presId="urn:microsoft.com/office/officeart/2005/8/layout/hierarchy2"/>
    <dgm:cxn modelId="{A5116DD7-AE2A-4F3A-8E8D-B78715AA9975}" type="presParOf" srcId="{F4088A34-B02E-449E-909B-F10B4DD14791}" destId="{1EEC2009-93EF-4F8D-9684-6B553B5FE490}" srcOrd="1" destOrd="0" presId="urn:microsoft.com/office/officeart/2005/8/layout/hierarchy2"/>
    <dgm:cxn modelId="{58A8118A-EA47-45E4-9478-22DF4099B17F}" type="presParOf" srcId="{5AA90EB7-3A55-4DD7-9138-AFEF7AFDED5D}" destId="{83CBA3E7-C59B-4B9F-8830-319176534E64}" srcOrd="6" destOrd="0" presId="urn:microsoft.com/office/officeart/2005/8/layout/hierarchy2"/>
    <dgm:cxn modelId="{CBD8C25E-8D53-4ED6-A289-CA873A062EDE}" type="presParOf" srcId="{83CBA3E7-C59B-4B9F-8830-319176534E64}" destId="{A8910346-8DD7-45B8-A953-E056B2DF8CD1}" srcOrd="0" destOrd="0" presId="urn:microsoft.com/office/officeart/2005/8/layout/hierarchy2"/>
    <dgm:cxn modelId="{0C267EFC-1FB0-48F2-8B80-C34825C8D8B5}" type="presParOf" srcId="{5AA90EB7-3A55-4DD7-9138-AFEF7AFDED5D}" destId="{ABA7F9F1-EF96-4778-A010-317166ABD8EF}" srcOrd="7" destOrd="0" presId="urn:microsoft.com/office/officeart/2005/8/layout/hierarchy2"/>
    <dgm:cxn modelId="{6165A02A-CDB8-4B21-AF31-B2BC10D737FE}" type="presParOf" srcId="{ABA7F9F1-EF96-4778-A010-317166ABD8EF}" destId="{4C700FA2-F6E3-4E73-BA91-2B32AB435FAF}" srcOrd="0" destOrd="0" presId="urn:microsoft.com/office/officeart/2005/8/layout/hierarchy2"/>
    <dgm:cxn modelId="{5A8778B2-20E4-49F0-9046-38E81713022B}" type="presParOf" srcId="{ABA7F9F1-EF96-4778-A010-317166ABD8EF}" destId="{9C78D035-388C-457E-8116-09DF169C8B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8B587E-EE2A-40E3-8A4F-3E7583EBA0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ED4FE61-CEAE-4991-8EF7-33962EEE989D}">
      <dgm:prSet phldrT="[Text]" custT="1"/>
      <dgm:spPr/>
      <dgm:t>
        <a:bodyPr/>
        <a:lstStyle/>
        <a:p>
          <a:r>
            <a:rPr lang="en-US" sz="1800" dirty="0" err="1">
              <a:latin typeface="Times New Roman" pitchFamily="18" charset="0"/>
              <a:cs typeface="Times New Roman" pitchFamily="18" charset="0"/>
            </a:rPr>
            <a:t>Yêu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BVMT  </a:t>
          </a:r>
          <a:r>
            <a:rPr lang="en-US" sz="1800" dirty="0" err="1">
              <a:latin typeface="Times New Roman" pitchFamily="18" charset="0"/>
              <a:cs typeface="Times New Roman" pitchFamily="18" charset="0"/>
            </a:rPr>
            <a:t>nông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a:t>
          </a:r>
          <a:endParaRPr lang="en-US" sz="1800" dirty="0">
            <a:latin typeface="Times New Roman" pitchFamily="18" charset="0"/>
            <a:cs typeface="Times New Roman" pitchFamily="18" charset="0"/>
          </a:endParaRPr>
        </a:p>
      </dgm:t>
    </dgm:pt>
    <dgm:pt modelId="{425397B0-0EDA-45E0-83DB-2C8727E01A58}" type="parTrans" cxnId="{BB389E18-3D6D-4645-8161-49919363FCFD}">
      <dgm:prSet/>
      <dgm:spPr/>
      <dgm:t>
        <a:bodyPr/>
        <a:lstStyle/>
        <a:p>
          <a:endParaRPr lang="en-US"/>
        </a:p>
      </dgm:t>
    </dgm:pt>
    <dgm:pt modelId="{AE221818-D6D7-4CE5-AF10-1D6FEBF0FC29}" type="sibTrans" cxnId="{BB389E18-3D6D-4645-8161-49919363FCFD}">
      <dgm:prSet/>
      <dgm:spPr/>
      <dgm:t>
        <a:bodyPr/>
        <a:lstStyle/>
        <a:p>
          <a:endParaRPr lang="en-US"/>
        </a:p>
      </dgm:t>
    </dgm:pt>
    <dgm:pt modelId="{474B7D63-2397-4574-BBB2-F45B59CFE753}">
      <dgm:prSet phldrT="[Text]" custT="1"/>
      <dgm:spPr/>
      <dgm:t>
        <a:bodyPr/>
        <a:lstStyle/>
        <a:p>
          <a:pPr algn="just"/>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dgm:t>
    </dgm:pt>
    <dgm:pt modelId="{F9963A0E-AAC6-450F-AB66-292E43428D94}" type="parTrans" cxnId="{CF15687D-5627-43BD-B20C-5FB2C304D375}">
      <dgm:prSet/>
      <dgm:spPr/>
      <dgm:t>
        <a:bodyPr/>
        <a:lstStyle/>
        <a:p>
          <a:endParaRPr lang="en-US"/>
        </a:p>
      </dgm:t>
    </dgm:pt>
    <dgm:pt modelId="{C6059C5D-10E4-4CA1-AAA9-0F21DBBC169A}" type="sibTrans" cxnId="{CF15687D-5627-43BD-B20C-5FB2C304D375}">
      <dgm:prSet/>
      <dgm:spPr/>
      <dgm:t>
        <a:bodyPr/>
        <a:lstStyle/>
        <a:p>
          <a:endParaRPr lang="en-US"/>
        </a:p>
      </dgm:t>
    </dgm:pt>
    <dgm:pt modelId="{ACD0DF5E-32B2-499D-B7E8-B6D9FE510913}">
      <dgm:prSet phldrT="[Text]" custT="1"/>
      <dgm:spPr/>
      <dgm:t>
        <a:bodyPr/>
        <a:lstStyle/>
        <a:p>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endParaRPr lang="en-US" sz="2200" dirty="0">
            <a:latin typeface="Times New Roman" pitchFamily="18" charset="0"/>
            <a:cs typeface="Times New Roman" pitchFamily="18" charset="0"/>
          </a:endParaRPr>
        </a:p>
      </dgm:t>
    </dgm:pt>
    <dgm:pt modelId="{7F7780DF-5BAA-406F-9A70-FC66854EBEF5}" type="parTrans" cxnId="{410962A1-47F5-4812-8EB9-7211598DCD18}">
      <dgm:prSet/>
      <dgm:spPr/>
      <dgm:t>
        <a:bodyPr/>
        <a:lstStyle/>
        <a:p>
          <a:endParaRPr lang="en-US"/>
        </a:p>
      </dgm:t>
    </dgm:pt>
    <dgm:pt modelId="{0313BD9A-52EB-401B-9806-C1BD73BED1B6}" type="sibTrans" cxnId="{410962A1-47F5-4812-8EB9-7211598DCD18}">
      <dgm:prSet/>
      <dgm:spPr/>
      <dgm:t>
        <a:bodyPr/>
        <a:lstStyle/>
        <a:p>
          <a:endParaRPr lang="en-US"/>
        </a:p>
      </dgm:t>
    </dgm:pt>
    <dgm:pt modelId="{B893FD54-FB24-4CFE-BCD8-45B5C321B05B}">
      <dgm:prSet custT="1"/>
      <dgm:spPr/>
      <dgm:t>
        <a:bodyPr/>
        <a:lstStyle/>
        <a:p>
          <a:r>
            <a:rPr lang="en-US" sz="1800" dirty="0" err="1">
              <a:latin typeface="Times New Roman" panose="02020603050405020304" pitchFamily="18" charset="0"/>
              <a:cs typeface="Times New Roman" panose="02020603050405020304" pitchFamily="18" charset="0"/>
            </a:rPr>
            <a:t>Cụm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thoát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nước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nước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tập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bố</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gây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vsmt</a:t>
          </a:r>
          <a:endParaRPr lang="en-US" sz="1800" dirty="0">
            <a:latin typeface="Times New Roman" panose="02020603050405020304" pitchFamily="18" charset="0"/>
            <a:cs typeface="Times New Roman" panose="02020603050405020304" pitchFamily="18" charset="0"/>
          </a:endParaRPr>
        </a:p>
      </dgm:t>
    </dgm:pt>
    <dgm:pt modelId="{24B3A05A-0D27-4934-96C6-374CE4B4232A}" type="parTrans" cxnId="{5EB1FDF6-CB34-4A43-8B7B-D983797B4939}">
      <dgm:prSet/>
      <dgm:spPr/>
      <dgm:t>
        <a:bodyPr/>
        <a:lstStyle/>
        <a:p>
          <a:endParaRPr lang="en-US"/>
        </a:p>
      </dgm:t>
    </dgm:pt>
    <dgm:pt modelId="{C482F3C6-68F2-461F-A988-344552C00046}" type="sibTrans" cxnId="{5EB1FDF6-CB34-4A43-8B7B-D983797B4939}">
      <dgm:prSet/>
      <dgm:spPr/>
      <dgm:t>
        <a:bodyPr/>
        <a:lstStyle/>
        <a:p>
          <a:endParaRPr lang="en-US"/>
        </a:p>
      </dgm:t>
    </dgm:pt>
    <dgm:pt modelId="{A9560036-96C7-4125-B648-B42B322E6569}">
      <dgm:prSet phldrT="[Text]" custT="1"/>
      <dgm:spPr/>
      <dgm:t>
        <a:bodyPr/>
        <a:lstStyle/>
        <a:p>
          <a:pPr algn="just"/>
          <a:r>
            <a:rPr lang="en-US" sz="2000" dirty="0" err="1"/>
            <a:t>Chất</a:t>
          </a:r>
          <a:r>
            <a:rPr lang="en-US" sz="2000" dirty="0"/>
            <a:t> </a:t>
          </a:r>
          <a:r>
            <a:rPr lang="en-US" sz="2000" dirty="0" err="1"/>
            <a:t>thải</a:t>
          </a:r>
          <a:r>
            <a:rPr lang="en-US" sz="2000" dirty="0"/>
            <a:t> </a:t>
          </a:r>
          <a:r>
            <a:rPr lang="en-US" sz="2000" dirty="0" err="1"/>
            <a:t>sinh</a:t>
          </a:r>
          <a:r>
            <a:rPr lang="en-US" sz="2000" dirty="0"/>
            <a:t> </a:t>
          </a:r>
          <a:r>
            <a:rPr lang="en-US" sz="2000" dirty="0" err="1"/>
            <a:t>hoạt</a:t>
          </a:r>
          <a:r>
            <a:rPr lang="en-US" sz="2000" dirty="0"/>
            <a:t> </a:t>
          </a:r>
          <a:r>
            <a:rPr lang="en-US" sz="2000" dirty="0" err="1"/>
            <a:t>hữu</a:t>
          </a:r>
          <a:r>
            <a:rPr lang="en-US" sz="2000" dirty="0"/>
            <a:t> </a:t>
          </a:r>
          <a:r>
            <a:rPr lang="en-US" sz="2000" dirty="0" err="1"/>
            <a:t>cơ</a:t>
          </a:r>
          <a:r>
            <a:rPr lang="en-US" sz="2000" dirty="0"/>
            <a:t>, </a:t>
          </a:r>
          <a:r>
            <a:rPr lang="en-US" sz="2000" dirty="0" err="1"/>
            <a:t>chất</a:t>
          </a:r>
          <a:r>
            <a:rPr lang="en-US" sz="2000" dirty="0"/>
            <a:t> </a:t>
          </a:r>
          <a:r>
            <a:rPr lang="en-US" sz="2000" dirty="0" err="1"/>
            <a:t>thải</a:t>
          </a:r>
          <a:r>
            <a:rPr lang="en-US" sz="2000" dirty="0"/>
            <a:t> </a:t>
          </a:r>
          <a:r>
            <a:rPr lang="en-US" sz="2000" dirty="0" err="1"/>
            <a:t>từ</a:t>
          </a:r>
          <a:r>
            <a:rPr lang="en-US" sz="2000" dirty="0"/>
            <a:t> </a:t>
          </a:r>
          <a:r>
            <a:rPr lang="en-US" sz="2000" dirty="0" err="1"/>
            <a:t>chăn</a:t>
          </a:r>
          <a:r>
            <a:rPr lang="en-US" sz="2000" dirty="0"/>
            <a:t> </a:t>
          </a:r>
          <a:r>
            <a:rPr lang="en-US" sz="2000" dirty="0" err="1"/>
            <a:t>nuôi</a:t>
          </a:r>
          <a:r>
            <a:rPr lang="en-US" sz="2000" dirty="0"/>
            <a:t>, </a:t>
          </a:r>
          <a:r>
            <a:rPr lang="en-US" sz="2000" dirty="0" err="1"/>
            <a:t>chế</a:t>
          </a:r>
          <a:r>
            <a:rPr lang="en-US" sz="2000" dirty="0"/>
            <a:t> </a:t>
          </a:r>
          <a:r>
            <a:rPr lang="en-US" sz="2000" dirty="0" err="1"/>
            <a:t>biến</a:t>
          </a:r>
          <a:r>
            <a:rPr lang="en-US" sz="2000" dirty="0"/>
            <a:t> </a:t>
          </a:r>
          <a:r>
            <a:rPr lang="en-US" sz="2000" dirty="0" err="1"/>
            <a:t>và</a:t>
          </a:r>
          <a:r>
            <a:rPr lang="en-US" sz="2000" dirty="0"/>
            <a:t> </a:t>
          </a:r>
          <a:r>
            <a:rPr lang="en-US" sz="2000" dirty="0" err="1"/>
            <a:t>phụ</a:t>
          </a:r>
          <a:r>
            <a:rPr lang="en-US" sz="2000" dirty="0"/>
            <a:t> </a:t>
          </a:r>
          <a:r>
            <a:rPr lang="en-US" sz="2000" dirty="0" err="1"/>
            <a:t>phẩm</a:t>
          </a:r>
          <a:r>
            <a:rPr lang="en-US" sz="2000" dirty="0"/>
            <a:t> </a:t>
          </a:r>
          <a:r>
            <a:rPr lang="en-US" sz="2000" dirty="0" err="1"/>
            <a:t>nông</a:t>
          </a:r>
          <a:r>
            <a:rPr lang="en-US" sz="2000" dirty="0"/>
            <a:t> </a:t>
          </a:r>
          <a:r>
            <a:rPr lang="en-US" sz="2000" dirty="0" err="1"/>
            <a:t>nghiệp</a:t>
          </a:r>
          <a:r>
            <a:rPr lang="en-US" sz="2000" dirty="0"/>
            <a:t> </a:t>
          </a:r>
          <a:r>
            <a:rPr lang="en-US" sz="2000" dirty="0" err="1"/>
            <a:t>phải</a:t>
          </a:r>
          <a:r>
            <a:rPr lang="en-US" sz="2000" dirty="0"/>
            <a:t> </a:t>
          </a:r>
          <a:r>
            <a:rPr lang="en-US" sz="2000" dirty="0" err="1"/>
            <a:t>được</a:t>
          </a:r>
          <a:r>
            <a:rPr lang="en-US" sz="2000" dirty="0"/>
            <a:t> </a:t>
          </a:r>
          <a:r>
            <a:rPr lang="en-US" sz="2000" dirty="0" err="1"/>
            <a:t>thu</a:t>
          </a:r>
          <a:r>
            <a:rPr lang="en-US" sz="2000" dirty="0"/>
            <a:t> </a:t>
          </a:r>
          <a:r>
            <a:rPr lang="en-US" sz="2000" dirty="0" err="1"/>
            <a:t>hồi</a:t>
          </a:r>
          <a:r>
            <a:rPr lang="en-US" sz="2000" dirty="0"/>
            <a:t>, </a:t>
          </a:r>
          <a:r>
            <a:rPr lang="en-US" sz="2000" dirty="0" err="1"/>
            <a:t>tái</a:t>
          </a:r>
          <a:r>
            <a:rPr lang="en-US" sz="2000" dirty="0"/>
            <a:t> </a:t>
          </a:r>
          <a:r>
            <a:rPr lang="en-US" sz="2000" dirty="0" err="1"/>
            <a:t>sử</a:t>
          </a:r>
          <a:r>
            <a:rPr lang="en-US" sz="2000" dirty="0"/>
            <a:t> </a:t>
          </a:r>
          <a:r>
            <a:rPr lang="en-US" sz="2000" dirty="0" err="1"/>
            <a:t>dụng</a:t>
          </a:r>
          <a:r>
            <a:rPr lang="en-US" sz="2000" dirty="0"/>
            <a:t> </a:t>
          </a:r>
          <a:r>
            <a:rPr lang="en-US" sz="2000" dirty="0" err="1"/>
            <a:t>hoặc</a:t>
          </a:r>
          <a:r>
            <a:rPr lang="en-US" sz="2000" dirty="0"/>
            <a:t> </a:t>
          </a:r>
          <a:r>
            <a:rPr lang="en-US" sz="2000" dirty="0" err="1"/>
            <a:t>làm</a:t>
          </a:r>
          <a:r>
            <a:rPr lang="en-US" sz="2000" dirty="0"/>
            <a:t> </a:t>
          </a:r>
          <a:r>
            <a:rPr lang="en-US" sz="2000" dirty="0" err="1"/>
            <a:t>nguyên</a:t>
          </a:r>
          <a:r>
            <a:rPr lang="en-US" sz="2000" dirty="0"/>
            <a:t> </a:t>
          </a:r>
          <a:r>
            <a:rPr lang="en-US" sz="2000" dirty="0" err="1"/>
            <a:t>liệu</a:t>
          </a:r>
          <a:r>
            <a:rPr lang="en-US" sz="2000" dirty="0"/>
            <a:t> </a:t>
          </a:r>
          <a:r>
            <a:rPr lang="en-US" sz="2000" dirty="0" err="1"/>
            <a:t>sản</a:t>
          </a:r>
          <a:r>
            <a:rPr lang="en-US" sz="2000" dirty="0"/>
            <a:t> </a:t>
          </a:r>
          <a:r>
            <a:rPr lang="en-US" sz="2000" dirty="0" err="1"/>
            <a:t>xuất</a:t>
          </a:r>
          <a:endParaRPr lang="en-US" sz="2000" dirty="0"/>
        </a:p>
      </dgm:t>
    </dgm:pt>
    <dgm:pt modelId="{7142BEBA-D43E-4C50-8B1F-42F3070D7452}" type="parTrans" cxnId="{916E9815-7AB8-4A31-BA5B-5F41A8CC4765}">
      <dgm:prSet/>
      <dgm:spPr/>
      <dgm:t>
        <a:bodyPr/>
        <a:lstStyle/>
        <a:p>
          <a:endParaRPr lang="en-US"/>
        </a:p>
      </dgm:t>
    </dgm:pt>
    <dgm:pt modelId="{2D4CBCDF-6897-4867-8E90-C49BCA53F36F}" type="sibTrans" cxnId="{916E9815-7AB8-4A31-BA5B-5F41A8CC4765}">
      <dgm:prSet/>
      <dgm:spPr/>
      <dgm:t>
        <a:bodyPr/>
        <a:lstStyle/>
        <a:p>
          <a:endParaRPr lang="en-US"/>
        </a:p>
      </dgm:t>
    </dgm:pt>
    <dgm:pt modelId="{BDCC399D-9BF0-4D3E-910D-F36EFD3662A5}">
      <dgm:prSet custT="1"/>
      <dgm:spPr/>
      <dgm:t>
        <a:bodyPr/>
        <a:lstStyle/>
        <a:p>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gom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BVMT</a:t>
          </a:r>
        </a:p>
      </dgm:t>
    </dgm:pt>
    <dgm:pt modelId="{B54849AC-4F61-49D6-9E5D-6FAEC531D406}" type="parTrans" cxnId="{AB115D28-868C-4B08-AA26-1FF82A7E2234}">
      <dgm:prSet/>
      <dgm:spPr/>
      <dgm:t>
        <a:bodyPr/>
        <a:lstStyle/>
        <a:p>
          <a:endParaRPr lang="en-US"/>
        </a:p>
      </dgm:t>
    </dgm:pt>
    <dgm:pt modelId="{3C16C755-9398-414E-BC78-BE601A3BB1D3}" type="sibTrans" cxnId="{AB115D28-868C-4B08-AA26-1FF82A7E2234}">
      <dgm:prSet/>
      <dgm:spPr/>
      <dgm:t>
        <a:bodyPr/>
        <a:lstStyle/>
        <a:p>
          <a:endParaRPr lang="en-US"/>
        </a:p>
      </dgm:t>
    </dgm:pt>
    <dgm:pt modelId="{00B340E0-E8EA-48B5-90EC-7183F52E1A0E}">
      <dgm:prSet custT="1"/>
      <dgm:spPr/>
      <dgm:t>
        <a:bodyPr/>
        <a:lstStyle/>
        <a:p>
          <a:r>
            <a:rPr lang="en-US" sz="2000" kern="1200" dirty="0" err="1">
              <a:solidFill>
                <a:prstClr val="white"/>
              </a:solidFill>
              <a:latin typeface="Times New Roman" pitchFamily="18" charset="0"/>
              <a:ea typeface="+mn-ea"/>
              <a:cs typeface="Times New Roman" pitchFamily="18" charset="0"/>
            </a:rPr>
            <a:t>Phù</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hợp</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với</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quy</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hoạch</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tuân</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thủ</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quy</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định</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về</a:t>
          </a:r>
          <a:r>
            <a:rPr lang="en-US" sz="2000" kern="1200" dirty="0">
              <a:solidFill>
                <a:prstClr val="white"/>
              </a:solidFill>
              <a:latin typeface="Times New Roman" pitchFamily="18" charset="0"/>
              <a:ea typeface="+mn-ea"/>
              <a:cs typeface="Times New Roman" pitchFamily="18" charset="0"/>
            </a:rPr>
            <a:t> BVMT, </a:t>
          </a:r>
          <a:r>
            <a:rPr lang="en-US" sz="2000" kern="1200" dirty="0" err="1">
              <a:solidFill>
                <a:prstClr val="white"/>
              </a:solidFill>
              <a:latin typeface="Times New Roman" pitchFamily="18" charset="0"/>
              <a:ea typeface="+mn-ea"/>
              <a:cs typeface="Times New Roman" pitchFamily="18" charset="0"/>
            </a:rPr>
            <a:t>không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ảnh</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hưởng</a:t>
          </a:r>
          <a:r>
            <a:rPr lang="en-US" sz="2000" kern="1200" dirty="0">
              <a:solidFill>
                <a:prstClr val="white"/>
              </a:solidFill>
              <a:latin typeface="Times New Roman" pitchFamily="18" charset="0"/>
              <a:ea typeface="+mn-ea"/>
              <a:cs typeface="Times New Roman" pitchFamily="18" charset="0"/>
            </a:rPr>
            <a:t> MT </a:t>
          </a:r>
          <a:r>
            <a:rPr lang="en-US" sz="2000" kern="1200" dirty="0" err="1">
              <a:solidFill>
                <a:prstClr val="white"/>
              </a:solidFill>
              <a:latin typeface="Times New Roman" pitchFamily="18" charset="0"/>
              <a:ea typeface="+mn-ea"/>
              <a:cs typeface="Times New Roman" pitchFamily="18" charset="0"/>
            </a:rPr>
            <a:t>xung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quanh</a:t>
          </a:r>
          <a:endParaRPr lang="en-US" sz="2000" kern="1200" dirty="0">
            <a:solidFill>
              <a:prstClr val="white"/>
            </a:solidFill>
            <a:latin typeface="Times New Roman" pitchFamily="18" charset="0"/>
            <a:ea typeface="+mn-ea"/>
            <a:cs typeface="Times New Roman" pitchFamily="18" charset="0"/>
          </a:endParaRPr>
        </a:p>
      </dgm:t>
    </dgm:pt>
    <dgm:pt modelId="{BDA515A6-CB87-4A65-A294-E70014C9493E}" type="parTrans" cxnId="{54383FEF-886D-4583-8CDA-8DAE9EA2A16A}">
      <dgm:prSet/>
      <dgm:spPr/>
      <dgm:t>
        <a:bodyPr/>
        <a:lstStyle/>
        <a:p>
          <a:endParaRPr lang="en-US"/>
        </a:p>
      </dgm:t>
    </dgm:pt>
    <dgm:pt modelId="{C7424BB6-40D6-4C68-9370-DE4AC16C5F0C}" type="sibTrans" cxnId="{54383FEF-886D-4583-8CDA-8DAE9EA2A16A}">
      <dgm:prSet/>
      <dgm:spPr/>
      <dgm:t>
        <a:bodyPr/>
        <a:lstStyle/>
        <a:p>
          <a:endParaRPr lang="en-US"/>
        </a:p>
      </dgm:t>
    </dgm:pt>
    <dgm:pt modelId="{AFF94C1A-6F13-4212-9360-DDD01FA8D242}" type="pres">
      <dgm:prSet presAssocID="{168B587E-EE2A-40E3-8A4F-3E7583EBA094}" presName="diagram" presStyleCnt="0">
        <dgm:presLayoutVars>
          <dgm:chPref val="1"/>
          <dgm:dir/>
          <dgm:animOne val="branch"/>
          <dgm:animLvl val="lvl"/>
          <dgm:resizeHandles val="exact"/>
        </dgm:presLayoutVars>
      </dgm:prSet>
      <dgm:spPr/>
    </dgm:pt>
    <dgm:pt modelId="{ED8FE0A8-FF94-4FB0-8E7E-A11B10C09967}" type="pres">
      <dgm:prSet presAssocID="{6ED4FE61-CEAE-4991-8EF7-33962EEE989D}" presName="root1" presStyleCnt="0"/>
      <dgm:spPr/>
    </dgm:pt>
    <dgm:pt modelId="{B7138872-9E45-4AB6-B267-E053A4191FF6}" type="pres">
      <dgm:prSet presAssocID="{6ED4FE61-CEAE-4991-8EF7-33962EEE989D}" presName="LevelOneTextNode" presStyleLbl="node0" presStyleIdx="0" presStyleCnt="1" custScaleX="70631" custScaleY="334316" custLinFactNeighborX="-2047" custLinFactNeighborY="-20995">
        <dgm:presLayoutVars>
          <dgm:chPref val="3"/>
        </dgm:presLayoutVars>
      </dgm:prSet>
      <dgm:spPr/>
    </dgm:pt>
    <dgm:pt modelId="{5AA90EB7-3A55-4DD7-9138-AFEF7AFDED5D}" type="pres">
      <dgm:prSet presAssocID="{6ED4FE61-CEAE-4991-8EF7-33962EEE989D}" presName="level2hierChild" presStyleCnt="0"/>
      <dgm:spPr/>
    </dgm:pt>
    <dgm:pt modelId="{22989F15-ACD2-408D-B57D-7FB4B1EFC688}" type="pres">
      <dgm:prSet presAssocID="{F9963A0E-AAC6-450F-AB66-292E43428D94}" presName="conn2-1" presStyleLbl="parChTrans1D2" presStyleIdx="0" presStyleCnt="4"/>
      <dgm:spPr/>
    </dgm:pt>
    <dgm:pt modelId="{8FE52AEA-5504-4F88-AA6A-5DD0EF9F89D9}" type="pres">
      <dgm:prSet presAssocID="{F9963A0E-AAC6-450F-AB66-292E43428D94}" presName="connTx" presStyleLbl="parChTrans1D2" presStyleIdx="0" presStyleCnt="4"/>
      <dgm:spPr/>
    </dgm:pt>
    <dgm:pt modelId="{7F4FA9DC-20A7-4D0C-BD3F-AD64565F9BD5}" type="pres">
      <dgm:prSet presAssocID="{474B7D63-2397-4574-BBB2-F45B59CFE753}" presName="root2" presStyleCnt="0"/>
      <dgm:spPr/>
    </dgm:pt>
    <dgm:pt modelId="{AD990E17-9B20-4F71-862E-DC2487651B27}" type="pres">
      <dgm:prSet presAssocID="{474B7D63-2397-4574-BBB2-F45B59CFE753}" presName="LevelTwoTextNode" presStyleLbl="node2" presStyleIdx="0" presStyleCnt="4" custFlipHor="1" custScaleX="246582" custScaleY="131232" custLinFactNeighborX="-1443" custLinFactNeighborY="-65267">
        <dgm:presLayoutVars>
          <dgm:chPref val="3"/>
        </dgm:presLayoutVars>
      </dgm:prSet>
      <dgm:spPr/>
    </dgm:pt>
    <dgm:pt modelId="{CC806238-6415-4677-98BD-B5F7887483AF}" type="pres">
      <dgm:prSet presAssocID="{474B7D63-2397-4574-BBB2-F45B59CFE753}" presName="level3hierChild" presStyleCnt="0"/>
      <dgm:spPr/>
    </dgm:pt>
    <dgm:pt modelId="{BE76F1B6-33D1-407C-B91C-E7019174651F}" type="pres">
      <dgm:prSet presAssocID="{BDA515A6-CB87-4A65-A294-E70014C9493E}" presName="conn2-1" presStyleLbl="parChTrans1D3" presStyleIdx="0" presStyleCnt="2"/>
      <dgm:spPr/>
    </dgm:pt>
    <dgm:pt modelId="{4757DB52-8D8D-4BA4-A5BE-8CA795A14739}" type="pres">
      <dgm:prSet presAssocID="{BDA515A6-CB87-4A65-A294-E70014C9493E}" presName="connTx" presStyleLbl="parChTrans1D3" presStyleIdx="0" presStyleCnt="2"/>
      <dgm:spPr/>
    </dgm:pt>
    <dgm:pt modelId="{B6EBF4E9-B27E-4145-BE1F-CF5586B48AA3}" type="pres">
      <dgm:prSet presAssocID="{00B340E0-E8EA-48B5-90EC-7183F52E1A0E}" presName="root2" presStyleCnt="0"/>
      <dgm:spPr/>
    </dgm:pt>
    <dgm:pt modelId="{4A8A7B61-F4BF-44F8-A58C-832B6B560768}" type="pres">
      <dgm:prSet presAssocID="{00B340E0-E8EA-48B5-90EC-7183F52E1A0E}" presName="LevelTwoTextNode" presStyleLbl="node3" presStyleIdx="0" presStyleCnt="2" custScaleX="306663" custScaleY="147228">
        <dgm:presLayoutVars>
          <dgm:chPref val="3"/>
        </dgm:presLayoutVars>
      </dgm:prSet>
      <dgm:spPr/>
    </dgm:pt>
    <dgm:pt modelId="{28AD5D7D-41B5-4B3C-85E8-2FD9125D1989}" type="pres">
      <dgm:prSet presAssocID="{00B340E0-E8EA-48B5-90EC-7183F52E1A0E}" presName="level3hierChild" presStyleCnt="0"/>
      <dgm:spPr/>
    </dgm:pt>
    <dgm:pt modelId="{E5E4B95A-6926-4344-8721-6634DA9F6734}" type="pres">
      <dgm:prSet presAssocID="{B54849AC-4F61-49D6-9E5D-6FAEC531D406}" presName="conn2-1" presStyleLbl="parChTrans1D3" presStyleIdx="1" presStyleCnt="2"/>
      <dgm:spPr/>
    </dgm:pt>
    <dgm:pt modelId="{D18921EC-69BF-4EDD-851F-8D4C854BEA37}" type="pres">
      <dgm:prSet presAssocID="{B54849AC-4F61-49D6-9E5D-6FAEC531D406}" presName="connTx" presStyleLbl="parChTrans1D3" presStyleIdx="1" presStyleCnt="2"/>
      <dgm:spPr/>
    </dgm:pt>
    <dgm:pt modelId="{305E857A-F3BB-4C3D-BC87-057EC3AAB8FF}" type="pres">
      <dgm:prSet presAssocID="{BDCC399D-9BF0-4D3E-910D-F36EFD3662A5}" presName="root2" presStyleCnt="0"/>
      <dgm:spPr/>
    </dgm:pt>
    <dgm:pt modelId="{F81F08A8-3359-4470-B725-69AC73E530B0}" type="pres">
      <dgm:prSet presAssocID="{BDCC399D-9BF0-4D3E-910D-F36EFD3662A5}" presName="LevelTwoTextNode" presStyleLbl="node3" presStyleIdx="1" presStyleCnt="2" custScaleX="340494">
        <dgm:presLayoutVars>
          <dgm:chPref val="3"/>
        </dgm:presLayoutVars>
      </dgm:prSet>
      <dgm:spPr/>
    </dgm:pt>
    <dgm:pt modelId="{94F9B0D2-EAC6-4FAA-ACA2-DDD579AC895B}" type="pres">
      <dgm:prSet presAssocID="{BDCC399D-9BF0-4D3E-910D-F36EFD3662A5}" presName="level3hierChild" presStyleCnt="0"/>
      <dgm:spPr/>
    </dgm:pt>
    <dgm:pt modelId="{319DE26C-5FCD-4C3B-B686-7A9518ADC7AD}" type="pres">
      <dgm:prSet presAssocID="{24B3A05A-0D27-4934-96C6-374CE4B4232A}" presName="conn2-1" presStyleLbl="parChTrans1D2" presStyleIdx="1" presStyleCnt="4"/>
      <dgm:spPr/>
    </dgm:pt>
    <dgm:pt modelId="{5B4E7322-6EA6-49C1-B1DA-6047BE1F1AD8}" type="pres">
      <dgm:prSet presAssocID="{24B3A05A-0D27-4934-96C6-374CE4B4232A}" presName="connTx" presStyleLbl="parChTrans1D2" presStyleIdx="1" presStyleCnt="4"/>
      <dgm:spPr/>
    </dgm:pt>
    <dgm:pt modelId="{3E5D24A5-CD09-4352-A6F5-457104A96367}" type="pres">
      <dgm:prSet presAssocID="{B893FD54-FB24-4CFE-BCD8-45B5C321B05B}" presName="root2" presStyleCnt="0"/>
      <dgm:spPr/>
    </dgm:pt>
    <dgm:pt modelId="{AC188FD9-8E56-4D74-B126-C13FBB21145A}" type="pres">
      <dgm:prSet presAssocID="{B893FD54-FB24-4CFE-BCD8-45B5C321B05B}" presName="LevelTwoTextNode" presStyleLbl="node2" presStyleIdx="1" presStyleCnt="4" custScaleX="318640" custScaleY="163303" custLinFactNeighborX="2515" custLinFactNeighborY="-35585">
        <dgm:presLayoutVars>
          <dgm:chPref val="3"/>
        </dgm:presLayoutVars>
      </dgm:prSet>
      <dgm:spPr/>
    </dgm:pt>
    <dgm:pt modelId="{2CB0C70C-30C1-4FED-85BB-BDBA52B41DE1}" type="pres">
      <dgm:prSet presAssocID="{B893FD54-FB24-4CFE-BCD8-45B5C321B05B}" presName="level3hierChild" presStyleCnt="0"/>
      <dgm:spPr/>
    </dgm:pt>
    <dgm:pt modelId="{0EDF9052-0C80-4F52-8FF8-82A89EBF820D}" type="pres">
      <dgm:prSet presAssocID="{7F7780DF-5BAA-406F-9A70-FC66854EBEF5}" presName="conn2-1" presStyleLbl="parChTrans1D2" presStyleIdx="2" presStyleCnt="4"/>
      <dgm:spPr/>
    </dgm:pt>
    <dgm:pt modelId="{F4BAC5B0-E394-43A0-A633-EE774A1EFE7E}" type="pres">
      <dgm:prSet presAssocID="{7F7780DF-5BAA-406F-9A70-FC66854EBEF5}" presName="connTx" presStyleLbl="parChTrans1D2" presStyleIdx="2" presStyleCnt="4"/>
      <dgm:spPr/>
    </dgm:pt>
    <dgm:pt modelId="{F4088A34-B02E-449E-909B-F10B4DD14791}" type="pres">
      <dgm:prSet presAssocID="{ACD0DF5E-32B2-499D-B7E8-B6D9FE510913}" presName="root2" presStyleCnt="0"/>
      <dgm:spPr/>
    </dgm:pt>
    <dgm:pt modelId="{13C6FD4F-8982-4916-A3F1-64D86F0D93BC}" type="pres">
      <dgm:prSet presAssocID="{ACD0DF5E-32B2-499D-B7E8-B6D9FE510913}" presName="LevelTwoTextNode" presStyleLbl="node2" presStyleIdx="2" presStyleCnt="4" custFlipHor="1" custScaleX="522618" custScaleY="94197" custLinFactNeighborX="-766" custLinFactNeighborY="-7379">
        <dgm:presLayoutVars>
          <dgm:chPref val="3"/>
        </dgm:presLayoutVars>
      </dgm:prSet>
      <dgm:spPr/>
    </dgm:pt>
    <dgm:pt modelId="{1EEC2009-93EF-4F8D-9684-6B553B5FE490}" type="pres">
      <dgm:prSet presAssocID="{ACD0DF5E-32B2-499D-B7E8-B6D9FE510913}" presName="level3hierChild" presStyleCnt="0"/>
      <dgm:spPr/>
    </dgm:pt>
    <dgm:pt modelId="{83CBA3E7-C59B-4B9F-8830-319176534E64}" type="pres">
      <dgm:prSet presAssocID="{7142BEBA-D43E-4C50-8B1F-42F3070D7452}" presName="conn2-1" presStyleLbl="parChTrans1D2" presStyleIdx="3" presStyleCnt="4"/>
      <dgm:spPr/>
    </dgm:pt>
    <dgm:pt modelId="{A8910346-8DD7-45B8-A953-E056B2DF8CD1}" type="pres">
      <dgm:prSet presAssocID="{7142BEBA-D43E-4C50-8B1F-42F3070D7452}" presName="connTx" presStyleLbl="parChTrans1D2" presStyleIdx="3" presStyleCnt="4"/>
      <dgm:spPr/>
    </dgm:pt>
    <dgm:pt modelId="{ABA7F9F1-EF96-4778-A010-317166ABD8EF}" type="pres">
      <dgm:prSet presAssocID="{A9560036-96C7-4125-B648-B42B322E6569}" presName="root2" presStyleCnt="0"/>
      <dgm:spPr/>
    </dgm:pt>
    <dgm:pt modelId="{4C700FA2-F6E3-4E73-BA91-2B32AB435FAF}" type="pres">
      <dgm:prSet presAssocID="{A9560036-96C7-4125-B648-B42B322E6569}" presName="LevelTwoTextNode" presStyleLbl="node2" presStyleIdx="3" presStyleCnt="4" custFlipHor="1" custScaleX="566292" custScaleY="159440" custLinFactNeighborX="-591" custLinFactNeighborY="16396">
        <dgm:presLayoutVars>
          <dgm:chPref val="3"/>
        </dgm:presLayoutVars>
      </dgm:prSet>
      <dgm:spPr/>
    </dgm:pt>
    <dgm:pt modelId="{9C78D035-388C-457E-8116-09DF169C8B09}" type="pres">
      <dgm:prSet presAssocID="{A9560036-96C7-4125-B648-B42B322E6569}" presName="level3hierChild" presStyleCnt="0"/>
      <dgm:spPr/>
    </dgm:pt>
  </dgm:ptLst>
  <dgm:cxnLst>
    <dgm:cxn modelId="{7AC83D09-7AD3-4A81-BF9C-CE740F69EB46}" type="presOf" srcId="{7F7780DF-5BAA-406F-9A70-FC66854EBEF5}" destId="{F4BAC5B0-E394-43A0-A633-EE774A1EFE7E}" srcOrd="1" destOrd="0" presId="urn:microsoft.com/office/officeart/2005/8/layout/hierarchy2"/>
    <dgm:cxn modelId="{43979210-8A54-4CD1-AB5D-35BD2BA10289}" type="presOf" srcId="{BDA515A6-CB87-4A65-A294-E70014C9493E}" destId="{BE76F1B6-33D1-407C-B91C-E7019174651F}" srcOrd="0" destOrd="0" presId="urn:microsoft.com/office/officeart/2005/8/layout/hierarchy2"/>
    <dgm:cxn modelId="{916E9815-7AB8-4A31-BA5B-5F41A8CC4765}" srcId="{6ED4FE61-CEAE-4991-8EF7-33962EEE989D}" destId="{A9560036-96C7-4125-B648-B42B322E6569}" srcOrd="3" destOrd="0" parTransId="{7142BEBA-D43E-4C50-8B1F-42F3070D7452}" sibTransId="{2D4CBCDF-6897-4867-8E90-C49BCA53F36F}"/>
    <dgm:cxn modelId="{BB389E18-3D6D-4645-8161-49919363FCFD}" srcId="{168B587E-EE2A-40E3-8A4F-3E7583EBA094}" destId="{6ED4FE61-CEAE-4991-8EF7-33962EEE989D}" srcOrd="0" destOrd="0" parTransId="{425397B0-0EDA-45E0-83DB-2C8727E01A58}" sibTransId="{AE221818-D6D7-4CE5-AF10-1D6FEBF0FC29}"/>
    <dgm:cxn modelId="{AB115D28-868C-4B08-AA26-1FF82A7E2234}" srcId="{474B7D63-2397-4574-BBB2-F45B59CFE753}" destId="{BDCC399D-9BF0-4D3E-910D-F36EFD3662A5}" srcOrd="1" destOrd="0" parTransId="{B54849AC-4F61-49D6-9E5D-6FAEC531D406}" sibTransId="{3C16C755-9398-414E-BC78-BE601A3BB1D3}"/>
    <dgm:cxn modelId="{D8BC4F33-5922-4087-BB3B-032AE21180D5}" type="presOf" srcId="{24B3A05A-0D27-4934-96C6-374CE4B4232A}" destId="{319DE26C-5FCD-4C3B-B686-7A9518ADC7AD}" srcOrd="0" destOrd="0" presId="urn:microsoft.com/office/officeart/2005/8/layout/hierarchy2"/>
    <dgm:cxn modelId="{57A28E3A-7E15-465F-8D63-854EEA325331}" type="presOf" srcId="{7F7780DF-5BAA-406F-9A70-FC66854EBEF5}" destId="{0EDF9052-0C80-4F52-8FF8-82A89EBF820D}" srcOrd="0" destOrd="0" presId="urn:microsoft.com/office/officeart/2005/8/layout/hierarchy2"/>
    <dgm:cxn modelId="{1DE9BC3D-40E0-44B6-A34E-83C92937B445}" type="presOf" srcId="{ACD0DF5E-32B2-499D-B7E8-B6D9FE510913}" destId="{13C6FD4F-8982-4916-A3F1-64D86F0D93BC}" srcOrd="0" destOrd="0" presId="urn:microsoft.com/office/officeart/2005/8/layout/hierarchy2"/>
    <dgm:cxn modelId="{1392275E-198D-480B-899E-F78252CA3B8F}" type="presOf" srcId="{A9560036-96C7-4125-B648-B42B322E6569}" destId="{4C700FA2-F6E3-4E73-BA91-2B32AB435FAF}" srcOrd="0" destOrd="0" presId="urn:microsoft.com/office/officeart/2005/8/layout/hierarchy2"/>
    <dgm:cxn modelId="{43544C42-2BC0-4E27-BAD5-405A620DE7E0}" type="presOf" srcId="{00B340E0-E8EA-48B5-90EC-7183F52E1A0E}" destId="{4A8A7B61-F4BF-44F8-A58C-832B6B560768}" srcOrd="0" destOrd="0" presId="urn:microsoft.com/office/officeart/2005/8/layout/hierarchy2"/>
    <dgm:cxn modelId="{990CEE48-5A3F-45F5-9AF6-22FF524E2666}" type="presOf" srcId="{BDCC399D-9BF0-4D3E-910D-F36EFD3662A5}" destId="{F81F08A8-3359-4470-B725-69AC73E530B0}" srcOrd="0" destOrd="0" presId="urn:microsoft.com/office/officeart/2005/8/layout/hierarchy2"/>
    <dgm:cxn modelId="{F3A4356D-CB73-40B9-9BF7-6D8F7F0F4045}" type="presOf" srcId="{B54849AC-4F61-49D6-9E5D-6FAEC531D406}" destId="{D18921EC-69BF-4EDD-851F-8D4C854BEA37}" srcOrd="1" destOrd="0" presId="urn:microsoft.com/office/officeart/2005/8/layout/hierarchy2"/>
    <dgm:cxn modelId="{37ED0D4F-FEE4-4C97-A593-78B94E042615}" type="presOf" srcId="{168B587E-EE2A-40E3-8A4F-3E7583EBA094}" destId="{AFF94C1A-6F13-4212-9360-DDD01FA8D242}" srcOrd="0" destOrd="0" presId="urn:microsoft.com/office/officeart/2005/8/layout/hierarchy2"/>
    <dgm:cxn modelId="{6C7B306F-7568-41B6-B563-362C57FBB07A}" type="presOf" srcId="{24B3A05A-0D27-4934-96C6-374CE4B4232A}" destId="{5B4E7322-6EA6-49C1-B1DA-6047BE1F1AD8}" srcOrd="1" destOrd="0" presId="urn:microsoft.com/office/officeart/2005/8/layout/hierarchy2"/>
    <dgm:cxn modelId="{0B5CD670-C561-40E9-941A-DCB2EAEAA1CE}" type="presOf" srcId="{F9963A0E-AAC6-450F-AB66-292E43428D94}" destId="{8FE52AEA-5504-4F88-AA6A-5DD0EF9F89D9}" srcOrd="1" destOrd="0" presId="urn:microsoft.com/office/officeart/2005/8/layout/hierarchy2"/>
    <dgm:cxn modelId="{9BE55551-CB99-4AF5-9C77-8794DB08F2F8}" type="presOf" srcId="{7142BEBA-D43E-4C50-8B1F-42F3070D7452}" destId="{A8910346-8DD7-45B8-A953-E056B2DF8CD1}" srcOrd="1" destOrd="0" presId="urn:microsoft.com/office/officeart/2005/8/layout/hierarchy2"/>
    <dgm:cxn modelId="{4AB92278-C1B7-482D-961C-3E69932A263C}" type="presOf" srcId="{B54849AC-4F61-49D6-9E5D-6FAEC531D406}" destId="{E5E4B95A-6926-4344-8721-6634DA9F6734}" srcOrd="0" destOrd="0" presId="urn:microsoft.com/office/officeart/2005/8/layout/hierarchy2"/>
    <dgm:cxn modelId="{470F5679-74D1-4C8F-B10F-2F35D74623C5}" type="presOf" srcId="{F9963A0E-AAC6-450F-AB66-292E43428D94}" destId="{22989F15-ACD2-408D-B57D-7FB4B1EFC688}" srcOrd="0" destOrd="0" presId="urn:microsoft.com/office/officeart/2005/8/layout/hierarchy2"/>
    <dgm:cxn modelId="{F7EE455A-6AE0-4E56-BD2B-100A407A1EDD}" type="presOf" srcId="{7142BEBA-D43E-4C50-8B1F-42F3070D7452}" destId="{83CBA3E7-C59B-4B9F-8830-319176534E64}" srcOrd="0" destOrd="0" presId="urn:microsoft.com/office/officeart/2005/8/layout/hierarchy2"/>
    <dgm:cxn modelId="{CF15687D-5627-43BD-B20C-5FB2C304D375}" srcId="{6ED4FE61-CEAE-4991-8EF7-33962EEE989D}" destId="{474B7D63-2397-4574-BBB2-F45B59CFE753}" srcOrd="0" destOrd="0" parTransId="{F9963A0E-AAC6-450F-AB66-292E43428D94}" sibTransId="{C6059C5D-10E4-4CA1-AAA9-0F21DBBC169A}"/>
    <dgm:cxn modelId="{95485C86-E1AB-421A-865A-DD687F0F1F1C}" type="presOf" srcId="{BDA515A6-CB87-4A65-A294-E70014C9493E}" destId="{4757DB52-8D8D-4BA4-A5BE-8CA795A14739}" srcOrd="1" destOrd="0" presId="urn:microsoft.com/office/officeart/2005/8/layout/hierarchy2"/>
    <dgm:cxn modelId="{22B5B08C-BB05-45D5-9A64-F8735B3DC9C0}" type="presOf" srcId="{B893FD54-FB24-4CFE-BCD8-45B5C321B05B}" destId="{AC188FD9-8E56-4D74-B126-C13FBB21145A}" srcOrd="0" destOrd="0" presId="urn:microsoft.com/office/officeart/2005/8/layout/hierarchy2"/>
    <dgm:cxn modelId="{39A9D594-049C-4A74-83DD-8B96D31371E2}" type="presOf" srcId="{6ED4FE61-CEAE-4991-8EF7-33962EEE989D}" destId="{B7138872-9E45-4AB6-B267-E053A4191FF6}" srcOrd="0" destOrd="0" presId="urn:microsoft.com/office/officeart/2005/8/layout/hierarchy2"/>
    <dgm:cxn modelId="{410962A1-47F5-4812-8EB9-7211598DCD18}" srcId="{6ED4FE61-CEAE-4991-8EF7-33962EEE989D}" destId="{ACD0DF5E-32B2-499D-B7E8-B6D9FE510913}" srcOrd="2" destOrd="0" parTransId="{7F7780DF-5BAA-406F-9A70-FC66854EBEF5}" sibTransId="{0313BD9A-52EB-401B-9806-C1BD73BED1B6}"/>
    <dgm:cxn modelId="{C77A21E3-8FC7-4FE7-831B-71CC483873A6}" type="presOf" srcId="{474B7D63-2397-4574-BBB2-F45B59CFE753}" destId="{AD990E17-9B20-4F71-862E-DC2487651B27}" srcOrd="0" destOrd="0" presId="urn:microsoft.com/office/officeart/2005/8/layout/hierarchy2"/>
    <dgm:cxn modelId="{54383FEF-886D-4583-8CDA-8DAE9EA2A16A}" srcId="{474B7D63-2397-4574-BBB2-F45B59CFE753}" destId="{00B340E0-E8EA-48B5-90EC-7183F52E1A0E}" srcOrd="0" destOrd="0" parTransId="{BDA515A6-CB87-4A65-A294-E70014C9493E}" sibTransId="{C7424BB6-40D6-4C68-9370-DE4AC16C5F0C}"/>
    <dgm:cxn modelId="{5EB1FDF6-CB34-4A43-8B7B-D983797B4939}" srcId="{6ED4FE61-CEAE-4991-8EF7-33962EEE989D}" destId="{B893FD54-FB24-4CFE-BCD8-45B5C321B05B}" srcOrd="1" destOrd="0" parTransId="{24B3A05A-0D27-4934-96C6-374CE4B4232A}" sibTransId="{C482F3C6-68F2-461F-A988-344552C00046}"/>
    <dgm:cxn modelId="{AFAA0ABC-8515-42C6-AB2C-3B85F980F83D}" type="presParOf" srcId="{AFF94C1A-6F13-4212-9360-DDD01FA8D242}" destId="{ED8FE0A8-FF94-4FB0-8E7E-A11B10C09967}" srcOrd="0" destOrd="0" presId="urn:microsoft.com/office/officeart/2005/8/layout/hierarchy2"/>
    <dgm:cxn modelId="{9CC521C9-6C15-4B3A-AD1E-C98067F37F8E}" type="presParOf" srcId="{ED8FE0A8-FF94-4FB0-8E7E-A11B10C09967}" destId="{B7138872-9E45-4AB6-B267-E053A4191FF6}" srcOrd="0" destOrd="0" presId="urn:microsoft.com/office/officeart/2005/8/layout/hierarchy2"/>
    <dgm:cxn modelId="{3F8461C3-DB53-438D-B21D-66649612B1FB}" type="presParOf" srcId="{ED8FE0A8-FF94-4FB0-8E7E-A11B10C09967}" destId="{5AA90EB7-3A55-4DD7-9138-AFEF7AFDED5D}" srcOrd="1" destOrd="0" presId="urn:microsoft.com/office/officeart/2005/8/layout/hierarchy2"/>
    <dgm:cxn modelId="{2495895A-7684-47FF-9A24-20C26495F1B9}" type="presParOf" srcId="{5AA90EB7-3A55-4DD7-9138-AFEF7AFDED5D}" destId="{22989F15-ACD2-408D-B57D-7FB4B1EFC688}" srcOrd="0" destOrd="0" presId="urn:microsoft.com/office/officeart/2005/8/layout/hierarchy2"/>
    <dgm:cxn modelId="{DFDA365B-0433-4192-8593-8B4B9B0A9301}" type="presParOf" srcId="{22989F15-ACD2-408D-B57D-7FB4B1EFC688}" destId="{8FE52AEA-5504-4F88-AA6A-5DD0EF9F89D9}" srcOrd="0" destOrd="0" presId="urn:microsoft.com/office/officeart/2005/8/layout/hierarchy2"/>
    <dgm:cxn modelId="{1411C0D4-912C-4435-B35F-B489D982C9FA}" type="presParOf" srcId="{5AA90EB7-3A55-4DD7-9138-AFEF7AFDED5D}" destId="{7F4FA9DC-20A7-4D0C-BD3F-AD64565F9BD5}" srcOrd="1" destOrd="0" presId="urn:microsoft.com/office/officeart/2005/8/layout/hierarchy2"/>
    <dgm:cxn modelId="{5E9FD7A1-13A8-4513-9649-631C8990750B}" type="presParOf" srcId="{7F4FA9DC-20A7-4D0C-BD3F-AD64565F9BD5}" destId="{AD990E17-9B20-4F71-862E-DC2487651B27}" srcOrd="0" destOrd="0" presId="urn:microsoft.com/office/officeart/2005/8/layout/hierarchy2"/>
    <dgm:cxn modelId="{98EBCBB3-E48B-48E4-AC54-A1DDE0DB8824}" type="presParOf" srcId="{7F4FA9DC-20A7-4D0C-BD3F-AD64565F9BD5}" destId="{CC806238-6415-4677-98BD-B5F7887483AF}" srcOrd="1" destOrd="0" presId="urn:microsoft.com/office/officeart/2005/8/layout/hierarchy2"/>
    <dgm:cxn modelId="{65CE3D87-6966-48AA-B109-846D8B5DB366}" type="presParOf" srcId="{CC806238-6415-4677-98BD-B5F7887483AF}" destId="{BE76F1B6-33D1-407C-B91C-E7019174651F}" srcOrd="0" destOrd="0" presId="urn:microsoft.com/office/officeart/2005/8/layout/hierarchy2"/>
    <dgm:cxn modelId="{C47808C4-85E3-4BB5-8978-2D82809393D9}" type="presParOf" srcId="{BE76F1B6-33D1-407C-B91C-E7019174651F}" destId="{4757DB52-8D8D-4BA4-A5BE-8CA795A14739}" srcOrd="0" destOrd="0" presId="urn:microsoft.com/office/officeart/2005/8/layout/hierarchy2"/>
    <dgm:cxn modelId="{69D5CD57-7021-492A-A5FC-0697BED6EB23}" type="presParOf" srcId="{CC806238-6415-4677-98BD-B5F7887483AF}" destId="{B6EBF4E9-B27E-4145-BE1F-CF5586B48AA3}" srcOrd="1" destOrd="0" presId="urn:microsoft.com/office/officeart/2005/8/layout/hierarchy2"/>
    <dgm:cxn modelId="{FD821E5E-7569-4FE7-8AAA-89667CEF93E9}" type="presParOf" srcId="{B6EBF4E9-B27E-4145-BE1F-CF5586B48AA3}" destId="{4A8A7B61-F4BF-44F8-A58C-832B6B560768}" srcOrd="0" destOrd="0" presId="urn:microsoft.com/office/officeart/2005/8/layout/hierarchy2"/>
    <dgm:cxn modelId="{E0E2B99D-734B-43A7-9B6C-2AFD0F3BC279}" type="presParOf" srcId="{B6EBF4E9-B27E-4145-BE1F-CF5586B48AA3}" destId="{28AD5D7D-41B5-4B3C-85E8-2FD9125D1989}" srcOrd="1" destOrd="0" presId="urn:microsoft.com/office/officeart/2005/8/layout/hierarchy2"/>
    <dgm:cxn modelId="{F2654083-182D-41DE-B42F-3D76A02D65B1}" type="presParOf" srcId="{CC806238-6415-4677-98BD-B5F7887483AF}" destId="{E5E4B95A-6926-4344-8721-6634DA9F6734}" srcOrd="2" destOrd="0" presId="urn:microsoft.com/office/officeart/2005/8/layout/hierarchy2"/>
    <dgm:cxn modelId="{FA520822-A0AC-4043-958B-FB54ABF91597}" type="presParOf" srcId="{E5E4B95A-6926-4344-8721-6634DA9F6734}" destId="{D18921EC-69BF-4EDD-851F-8D4C854BEA37}" srcOrd="0" destOrd="0" presId="urn:microsoft.com/office/officeart/2005/8/layout/hierarchy2"/>
    <dgm:cxn modelId="{049E7CCF-D1CA-42B8-A08E-7D09EEDA4734}" type="presParOf" srcId="{CC806238-6415-4677-98BD-B5F7887483AF}" destId="{305E857A-F3BB-4C3D-BC87-057EC3AAB8FF}" srcOrd="3" destOrd="0" presId="urn:microsoft.com/office/officeart/2005/8/layout/hierarchy2"/>
    <dgm:cxn modelId="{927A8627-12E0-4AC1-96AF-2B7A32F04E35}" type="presParOf" srcId="{305E857A-F3BB-4C3D-BC87-057EC3AAB8FF}" destId="{F81F08A8-3359-4470-B725-69AC73E530B0}" srcOrd="0" destOrd="0" presId="urn:microsoft.com/office/officeart/2005/8/layout/hierarchy2"/>
    <dgm:cxn modelId="{42CEB4E6-3EA8-4AB6-9C27-DC4D97ACBB11}" type="presParOf" srcId="{305E857A-F3BB-4C3D-BC87-057EC3AAB8FF}" destId="{94F9B0D2-EAC6-4FAA-ACA2-DDD579AC895B}" srcOrd="1" destOrd="0" presId="urn:microsoft.com/office/officeart/2005/8/layout/hierarchy2"/>
    <dgm:cxn modelId="{03B9C7EB-F66F-4A3B-8A85-6743ED4AEBC9}" type="presParOf" srcId="{5AA90EB7-3A55-4DD7-9138-AFEF7AFDED5D}" destId="{319DE26C-5FCD-4C3B-B686-7A9518ADC7AD}" srcOrd="2" destOrd="0" presId="urn:microsoft.com/office/officeart/2005/8/layout/hierarchy2"/>
    <dgm:cxn modelId="{EF44DE96-334B-4D20-9EE2-85619FFFEE81}" type="presParOf" srcId="{319DE26C-5FCD-4C3B-B686-7A9518ADC7AD}" destId="{5B4E7322-6EA6-49C1-B1DA-6047BE1F1AD8}" srcOrd="0" destOrd="0" presId="urn:microsoft.com/office/officeart/2005/8/layout/hierarchy2"/>
    <dgm:cxn modelId="{AFE70E50-A693-4296-BE2E-5FCAA4F7EAAE}" type="presParOf" srcId="{5AA90EB7-3A55-4DD7-9138-AFEF7AFDED5D}" destId="{3E5D24A5-CD09-4352-A6F5-457104A96367}" srcOrd="3" destOrd="0" presId="urn:microsoft.com/office/officeart/2005/8/layout/hierarchy2"/>
    <dgm:cxn modelId="{08C3EDD6-32E9-4998-9024-67E49799D46E}" type="presParOf" srcId="{3E5D24A5-CD09-4352-A6F5-457104A96367}" destId="{AC188FD9-8E56-4D74-B126-C13FBB21145A}" srcOrd="0" destOrd="0" presId="urn:microsoft.com/office/officeart/2005/8/layout/hierarchy2"/>
    <dgm:cxn modelId="{F29E67ED-19E5-48CC-8876-6D73B8D8B655}" type="presParOf" srcId="{3E5D24A5-CD09-4352-A6F5-457104A96367}" destId="{2CB0C70C-30C1-4FED-85BB-BDBA52B41DE1}" srcOrd="1" destOrd="0" presId="urn:microsoft.com/office/officeart/2005/8/layout/hierarchy2"/>
    <dgm:cxn modelId="{DC89EA24-0C27-4002-81E4-9FF028D6B135}" type="presParOf" srcId="{5AA90EB7-3A55-4DD7-9138-AFEF7AFDED5D}" destId="{0EDF9052-0C80-4F52-8FF8-82A89EBF820D}" srcOrd="4" destOrd="0" presId="urn:microsoft.com/office/officeart/2005/8/layout/hierarchy2"/>
    <dgm:cxn modelId="{AA847454-F4B6-499A-99E6-3FDD63E2D601}" type="presParOf" srcId="{0EDF9052-0C80-4F52-8FF8-82A89EBF820D}" destId="{F4BAC5B0-E394-43A0-A633-EE774A1EFE7E}" srcOrd="0" destOrd="0" presId="urn:microsoft.com/office/officeart/2005/8/layout/hierarchy2"/>
    <dgm:cxn modelId="{AB23026F-4AD6-4839-B7AF-721599901F26}" type="presParOf" srcId="{5AA90EB7-3A55-4DD7-9138-AFEF7AFDED5D}" destId="{F4088A34-B02E-449E-909B-F10B4DD14791}" srcOrd="5" destOrd="0" presId="urn:microsoft.com/office/officeart/2005/8/layout/hierarchy2"/>
    <dgm:cxn modelId="{49677BDC-6690-49C6-AB49-DF745280F202}" type="presParOf" srcId="{F4088A34-B02E-449E-909B-F10B4DD14791}" destId="{13C6FD4F-8982-4916-A3F1-64D86F0D93BC}" srcOrd="0" destOrd="0" presId="urn:microsoft.com/office/officeart/2005/8/layout/hierarchy2"/>
    <dgm:cxn modelId="{A5116DD7-AE2A-4F3A-8E8D-B78715AA9975}" type="presParOf" srcId="{F4088A34-B02E-449E-909B-F10B4DD14791}" destId="{1EEC2009-93EF-4F8D-9684-6B553B5FE490}" srcOrd="1" destOrd="0" presId="urn:microsoft.com/office/officeart/2005/8/layout/hierarchy2"/>
    <dgm:cxn modelId="{58A8118A-EA47-45E4-9478-22DF4099B17F}" type="presParOf" srcId="{5AA90EB7-3A55-4DD7-9138-AFEF7AFDED5D}" destId="{83CBA3E7-C59B-4B9F-8830-319176534E64}" srcOrd="6" destOrd="0" presId="urn:microsoft.com/office/officeart/2005/8/layout/hierarchy2"/>
    <dgm:cxn modelId="{CBD8C25E-8D53-4ED6-A289-CA873A062EDE}" type="presParOf" srcId="{83CBA3E7-C59B-4B9F-8830-319176534E64}" destId="{A8910346-8DD7-45B8-A953-E056B2DF8CD1}" srcOrd="0" destOrd="0" presId="urn:microsoft.com/office/officeart/2005/8/layout/hierarchy2"/>
    <dgm:cxn modelId="{0C267EFC-1FB0-48F2-8B80-C34825C8D8B5}" type="presParOf" srcId="{5AA90EB7-3A55-4DD7-9138-AFEF7AFDED5D}" destId="{ABA7F9F1-EF96-4778-A010-317166ABD8EF}" srcOrd="7" destOrd="0" presId="urn:microsoft.com/office/officeart/2005/8/layout/hierarchy2"/>
    <dgm:cxn modelId="{6165A02A-CDB8-4B21-AF31-B2BC10D737FE}" type="presParOf" srcId="{ABA7F9F1-EF96-4778-A010-317166ABD8EF}" destId="{4C700FA2-F6E3-4E73-BA91-2B32AB435FAF}" srcOrd="0" destOrd="0" presId="urn:microsoft.com/office/officeart/2005/8/layout/hierarchy2"/>
    <dgm:cxn modelId="{5A8778B2-20E4-49F0-9046-38E81713022B}" type="presParOf" srcId="{ABA7F9F1-EF96-4778-A010-317166ABD8EF}" destId="{9C78D035-388C-457E-8116-09DF169C8B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8B587E-EE2A-40E3-8A4F-3E7583EBA0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ED4FE61-CEAE-4991-8EF7-33962EEE989D}">
      <dgm:prSet phldrT="[Text]" custT="1"/>
      <dgm:spPr/>
      <dgm:t>
        <a:bodyPr/>
        <a:lstStyle/>
        <a:p>
          <a:r>
            <a:rPr lang="en-US" sz="1800" dirty="0" err="1">
              <a:latin typeface="Times New Roman" pitchFamily="18" charset="0"/>
              <a:cs typeface="Times New Roman" pitchFamily="18" charset="0"/>
            </a:rPr>
            <a:t>Trách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BVMT </a:t>
          </a:r>
          <a:r>
            <a:rPr lang="en-US" sz="1800" dirty="0" err="1">
              <a:latin typeface="Times New Roman" pitchFamily="18" charset="0"/>
              <a:cs typeface="Times New Roman" pitchFamily="18" charset="0"/>
            </a:rPr>
            <a:t>nông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huyện</a:t>
          </a:r>
          <a:endParaRPr lang="en-US" sz="1800" dirty="0">
            <a:latin typeface="Times New Roman" pitchFamily="18" charset="0"/>
            <a:cs typeface="Times New Roman" pitchFamily="18" charset="0"/>
          </a:endParaRPr>
        </a:p>
      </dgm:t>
    </dgm:pt>
    <dgm:pt modelId="{425397B0-0EDA-45E0-83DB-2C8727E01A58}" type="parTrans" cxnId="{BB389E18-3D6D-4645-8161-49919363FCFD}">
      <dgm:prSet/>
      <dgm:spPr/>
      <dgm:t>
        <a:bodyPr/>
        <a:lstStyle/>
        <a:p>
          <a:endParaRPr lang="en-US"/>
        </a:p>
      </dgm:t>
    </dgm:pt>
    <dgm:pt modelId="{AE221818-D6D7-4CE5-AF10-1D6FEBF0FC29}" type="sibTrans" cxnId="{BB389E18-3D6D-4645-8161-49919363FCFD}">
      <dgm:prSet/>
      <dgm:spPr/>
      <dgm:t>
        <a:bodyPr/>
        <a:lstStyle/>
        <a:p>
          <a:endParaRPr lang="en-US"/>
        </a:p>
      </dgm:t>
    </dgm:pt>
    <dgm:pt modelId="{474B7D63-2397-4574-BBB2-F45B59CFE753}">
      <dgm:prSet phldrT="[Text]" custT="1"/>
      <dgm:spPr/>
      <dgm:t>
        <a:bodyPr/>
        <a:lstStyle/>
        <a:p>
          <a:pPr algn="just"/>
          <a:r>
            <a:rPr lang="en-US" sz="2000" dirty="0">
              <a:latin typeface="Times New Roman" pitchFamily="18" charset="0"/>
              <a:cs typeface="Times New Roman" pitchFamily="18" charset="0"/>
            </a:rPr>
            <a:t>UBND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endParaRPr lang="en-US" sz="2200" dirty="0">
            <a:latin typeface="Times New Roman" pitchFamily="18" charset="0"/>
            <a:cs typeface="Times New Roman" pitchFamily="18" charset="0"/>
          </a:endParaRPr>
        </a:p>
      </dgm:t>
    </dgm:pt>
    <dgm:pt modelId="{F9963A0E-AAC6-450F-AB66-292E43428D94}" type="parTrans" cxnId="{CF15687D-5627-43BD-B20C-5FB2C304D375}">
      <dgm:prSet/>
      <dgm:spPr/>
      <dgm:t>
        <a:bodyPr/>
        <a:lstStyle/>
        <a:p>
          <a:endParaRPr lang="en-US"/>
        </a:p>
      </dgm:t>
    </dgm:pt>
    <dgm:pt modelId="{C6059C5D-10E4-4CA1-AAA9-0F21DBBC169A}" type="sibTrans" cxnId="{CF15687D-5627-43BD-B20C-5FB2C304D375}">
      <dgm:prSet/>
      <dgm:spPr/>
      <dgm:t>
        <a:bodyPr/>
        <a:lstStyle/>
        <a:p>
          <a:endParaRPr lang="en-US"/>
        </a:p>
      </dgm:t>
    </dgm:pt>
    <dgm:pt modelId="{B893FD54-FB24-4CFE-BCD8-45B5C321B05B}">
      <dgm:prSet custT="1"/>
      <dgm:spPr/>
      <dgm:t>
        <a:bodyPr/>
        <a:lstStyle/>
        <a:p>
          <a:r>
            <a:rPr lang="en-US" sz="1800" dirty="0" err="1">
              <a:latin typeface="Times New Roman" panose="02020603050405020304" pitchFamily="18" charset="0"/>
              <a:cs typeface="Times New Roman" panose="02020603050405020304" pitchFamily="18" charset="0"/>
            </a:rPr>
            <a:t>Quản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gom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cấp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huyện</a:t>
          </a:r>
          <a:endParaRPr lang="en-US" sz="1800" dirty="0">
            <a:latin typeface="Times New Roman" panose="02020603050405020304" pitchFamily="18" charset="0"/>
            <a:cs typeface="Times New Roman" panose="02020603050405020304" pitchFamily="18" charset="0"/>
          </a:endParaRPr>
        </a:p>
      </dgm:t>
    </dgm:pt>
    <dgm:pt modelId="{24B3A05A-0D27-4934-96C6-374CE4B4232A}" type="parTrans" cxnId="{5EB1FDF6-CB34-4A43-8B7B-D983797B4939}">
      <dgm:prSet/>
      <dgm:spPr/>
      <dgm:t>
        <a:bodyPr/>
        <a:lstStyle/>
        <a:p>
          <a:endParaRPr lang="en-US"/>
        </a:p>
      </dgm:t>
    </dgm:pt>
    <dgm:pt modelId="{C482F3C6-68F2-461F-A988-344552C00046}" type="sibTrans" cxnId="{5EB1FDF6-CB34-4A43-8B7B-D983797B4939}">
      <dgm:prSet/>
      <dgm:spPr/>
      <dgm:t>
        <a:bodyPr/>
        <a:lstStyle/>
        <a:p>
          <a:endParaRPr lang="en-US"/>
        </a:p>
      </dgm:t>
    </dgm:pt>
    <dgm:pt modelId="{BDCC399D-9BF0-4D3E-910D-F36EFD3662A5}">
      <dgm:prSet custT="1"/>
      <dgm:spPr/>
      <dgm:t>
        <a:bodyPr/>
        <a:lstStyle/>
        <a:p>
          <a:pPr algn="just"/>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a:t>
          </a:r>
          <a:endParaRPr lang="en-US" sz="2000" dirty="0">
            <a:latin typeface="Times New Roman" panose="02020603050405020304" pitchFamily="18" charset="0"/>
            <a:cs typeface="Times New Roman" panose="02020603050405020304" pitchFamily="18" charset="0"/>
          </a:endParaRPr>
        </a:p>
      </dgm:t>
    </dgm:pt>
    <dgm:pt modelId="{B54849AC-4F61-49D6-9E5D-6FAEC531D406}" type="parTrans" cxnId="{AB115D28-868C-4B08-AA26-1FF82A7E2234}">
      <dgm:prSet/>
      <dgm:spPr/>
      <dgm:t>
        <a:bodyPr/>
        <a:lstStyle/>
        <a:p>
          <a:endParaRPr lang="en-US"/>
        </a:p>
      </dgm:t>
    </dgm:pt>
    <dgm:pt modelId="{3C16C755-9398-414E-BC78-BE601A3BB1D3}" type="sibTrans" cxnId="{AB115D28-868C-4B08-AA26-1FF82A7E2234}">
      <dgm:prSet/>
      <dgm:spPr/>
      <dgm:t>
        <a:bodyPr/>
        <a:lstStyle/>
        <a:p>
          <a:endParaRPr lang="en-US"/>
        </a:p>
      </dgm:t>
    </dgm:pt>
    <dgm:pt modelId="{00B340E0-E8EA-48B5-90EC-7183F52E1A0E}">
      <dgm:prSet custT="1"/>
      <dgm:spPr/>
      <dgm:t>
        <a:bodyPr/>
        <a:lstStyle/>
        <a:p>
          <a:pPr algn="just"/>
          <a:r>
            <a:rPr lang="en-US" sz="2000" kern="1200" dirty="0" err="1">
              <a:solidFill>
                <a:prstClr val="white"/>
              </a:solidFill>
              <a:latin typeface="Times New Roman" pitchFamily="18" charset="0"/>
              <a:ea typeface="+mn-ea"/>
              <a:cs typeface="Times New Roman" pitchFamily="18" charset="0"/>
            </a:rPr>
            <a:t>Thống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kê</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quản</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lý</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các</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loại</a:t>
          </a:r>
          <a:r>
            <a:rPr lang="en-US" sz="2000" kern="1200" dirty="0">
              <a:solidFill>
                <a:prstClr val="white"/>
              </a:solidFill>
              <a:latin typeface="Times New Roman" pitchFamily="18" charset="0"/>
              <a:ea typeface="+mn-ea"/>
              <a:cs typeface="Times New Roman" pitchFamily="18" charset="0"/>
            </a:rPr>
            <a:t> CTSH, </a:t>
          </a:r>
          <a:r>
            <a:rPr lang="en-US" sz="2000" kern="1200" dirty="0" err="1">
              <a:solidFill>
                <a:prstClr val="white"/>
              </a:solidFill>
              <a:latin typeface="Times New Roman" pitchFamily="18" charset="0"/>
              <a:ea typeface="+mn-ea"/>
              <a:cs typeface="Times New Roman" pitchFamily="18" charset="0"/>
            </a:rPr>
            <a:t>nông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nghiệp</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tiểu</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thủ</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công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nghiệp</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trên</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địa</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bàn</a:t>
          </a:r>
          <a:r>
            <a:rPr lang="en-US" sz="2000" kern="1200" dirty="0">
              <a:solidFill>
                <a:prstClr val="white"/>
              </a:solidFill>
              <a:latin typeface="Times New Roman" pitchFamily="18" charset="0"/>
              <a:ea typeface="+mn-ea"/>
              <a:cs typeface="Times New Roman" pitchFamily="18" charset="0"/>
            </a:rPr>
            <a:t> </a:t>
          </a:r>
        </a:p>
      </dgm:t>
    </dgm:pt>
    <dgm:pt modelId="{BDA515A6-CB87-4A65-A294-E70014C9493E}" type="parTrans" cxnId="{54383FEF-886D-4583-8CDA-8DAE9EA2A16A}">
      <dgm:prSet/>
      <dgm:spPr/>
      <dgm:t>
        <a:bodyPr/>
        <a:lstStyle/>
        <a:p>
          <a:endParaRPr lang="en-US"/>
        </a:p>
      </dgm:t>
    </dgm:pt>
    <dgm:pt modelId="{C7424BB6-40D6-4C68-9370-DE4AC16C5F0C}" type="sibTrans" cxnId="{54383FEF-886D-4583-8CDA-8DAE9EA2A16A}">
      <dgm:prSet/>
      <dgm:spPr/>
      <dgm:t>
        <a:bodyPr/>
        <a:lstStyle/>
        <a:p>
          <a:endParaRPr lang="en-US"/>
        </a:p>
      </dgm:t>
    </dgm:pt>
    <dgm:pt modelId="{1B202A39-4CFF-4DC1-A71E-E59A910461EE}">
      <dgm:prSet custT="1"/>
      <dgm:spPr/>
      <dgm:t>
        <a:bodyPr/>
        <a:lstStyle/>
        <a:p>
          <a:pPr algn="just"/>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BVMT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a:t>
          </a:r>
          <a:r>
            <a:rPr lang="en-US" sz="2000" dirty="0">
              <a:latin typeface="Times New Roman" panose="02020603050405020304" pitchFamily="18" charset="0"/>
              <a:cs typeface="Times New Roman" panose="02020603050405020304" pitchFamily="18" charset="0"/>
            </a:rPr>
            <a:t> </a:t>
          </a:r>
        </a:p>
      </dgm:t>
    </dgm:pt>
    <dgm:pt modelId="{11024332-9F83-4FC6-BF2F-B4EC67BC3107}" type="parTrans" cxnId="{72064C3F-3854-475D-9B69-ADE08B9F4C3F}">
      <dgm:prSet/>
      <dgm:spPr/>
      <dgm:t>
        <a:bodyPr/>
        <a:lstStyle/>
        <a:p>
          <a:endParaRPr lang="en-US"/>
        </a:p>
      </dgm:t>
    </dgm:pt>
    <dgm:pt modelId="{93375A4A-01DB-4F46-AB66-7D80D54C72A4}" type="sibTrans" cxnId="{72064C3F-3854-475D-9B69-ADE08B9F4C3F}">
      <dgm:prSet/>
      <dgm:spPr/>
      <dgm:t>
        <a:bodyPr/>
        <a:lstStyle/>
        <a:p>
          <a:endParaRPr lang="en-US"/>
        </a:p>
      </dgm:t>
    </dgm:pt>
    <dgm:pt modelId="{79CAAC9C-0C55-4530-AA10-C0B816F54B90}">
      <dgm:prSet custT="1"/>
      <dgm:spPr/>
      <dgm:t>
        <a:bodyPr/>
        <a:lstStyle/>
        <a:p>
          <a:r>
            <a:rPr lang="en-US" sz="1800" dirty="0">
              <a:latin typeface="Times New Roman" panose="02020603050405020304" pitchFamily="18" charset="0"/>
              <a:cs typeface="Times New Roman" panose="02020603050405020304" pitchFamily="18" charset="0"/>
            </a:rPr>
            <a:t>UBND </a:t>
          </a:r>
          <a:r>
            <a:rPr lang="en-US" sz="1800" dirty="0" err="1">
              <a:latin typeface="Times New Roman" panose="02020603050405020304" pitchFamily="18" charset="0"/>
              <a:cs typeface="Times New Roman" panose="02020603050405020304" pitchFamily="18" charset="0"/>
            </a:rPr>
            <a:t>cấp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huyện</a:t>
          </a:r>
          <a:endParaRPr lang="en-US" sz="1800" dirty="0"/>
        </a:p>
      </dgm:t>
    </dgm:pt>
    <dgm:pt modelId="{578AD7E2-28DC-41DC-B06D-284D955A56B1}" type="parTrans" cxnId="{9F7A505E-88D4-4E8F-99B7-1C7063B93F39}">
      <dgm:prSet/>
      <dgm:spPr/>
      <dgm:t>
        <a:bodyPr/>
        <a:lstStyle/>
        <a:p>
          <a:endParaRPr lang="en-US"/>
        </a:p>
      </dgm:t>
    </dgm:pt>
    <dgm:pt modelId="{EA97F45B-7F3A-4B40-87CE-70C1483EF4FF}" type="sibTrans" cxnId="{9F7A505E-88D4-4E8F-99B7-1C7063B93F39}">
      <dgm:prSet/>
      <dgm:spPr/>
      <dgm:t>
        <a:bodyPr/>
        <a:lstStyle/>
        <a:p>
          <a:endParaRPr lang="en-US"/>
        </a:p>
      </dgm:t>
    </dgm:pt>
    <dgm:pt modelId="{06AACB69-C6F1-41DD-8D9D-D36B5AD54F14}">
      <dgm:prSet custT="1"/>
      <dgm:spPr/>
      <dgm:t>
        <a:bodyPr/>
        <a:lstStyle/>
        <a:p>
          <a:r>
            <a:rPr lang="en-US" sz="1800" kern="1200" dirty="0" err="1">
              <a:solidFill>
                <a:prstClr val="white"/>
              </a:solidFill>
              <a:latin typeface="Times New Roman" panose="02020603050405020304" pitchFamily="18" charset="0"/>
              <a:ea typeface="+mn-ea"/>
              <a:cs typeface="Times New Roman" panose="02020603050405020304" pitchFamily="18" charset="0"/>
            </a:rPr>
            <a:t>Đầu</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tư</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nâng</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cấp</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hệ</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thống</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thoát</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nước</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và</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xử</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lý</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nước</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thải</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thu</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gom</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xử</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lý</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chất</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thải</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rắn</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khu</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vực</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nông</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thôn</a:t>
          </a:r>
          <a:endParaRPr lang="en-US" sz="1800" kern="1200" dirty="0">
            <a:solidFill>
              <a:prstClr val="white"/>
            </a:solidFill>
            <a:latin typeface="Times New Roman" panose="02020603050405020304" pitchFamily="18" charset="0"/>
            <a:ea typeface="+mn-ea"/>
            <a:cs typeface="Times New Roman" panose="02020603050405020304" pitchFamily="18" charset="0"/>
          </a:endParaRPr>
        </a:p>
      </dgm:t>
    </dgm:pt>
    <dgm:pt modelId="{2B0B1DAE-4391-410D-AB8E-97F6440C6769}" type="parTrans" cxnId="{C50E968C-D252-4F11-86EE-F9286E2B6DDE}">
      <dgm:prSet/>
      <dgm:spPr/>
      <dgm:t>
        <a:bodyPr/>
        <a:lstStyle/>
        <a:p>
          <a:endParaRPr lang="en-US"/>
        </a:p>
      </dgm:t>
    </dgm:pt>
    <dgm:pt modelId="{3B8F18DC-44FE-45F8-9ED9-B9AE85CC638F}" type="sibTrans" cxnId="{C50E968C-D252-4F11-86EE-F9286E2B6DDE}">
      <dgm:prSet/>
      <dgm:spPr/>
      <dgm:t>
        <a:bodyPr/>
        <a:lstStyle/>
        <a:p>
          <a:endParaRPr lang="en-US"/>
        </a:p>
      </dgm:t>
    </dgm:pt>
    <dgm:pt modelId="{14B9E14F-5590-456D-9238-56858799EA5D}">
      <dgm:prSet custT="1"/>
      <dgm:spPr/>
      <dgm:t>
        <a:bodyPr/>
        <a:lstStyle/>
        <a:p>
          <a:r>
            <a:rPr lang="en-US" sz="1800" kern="1200" dirty="0" err="1">
              <a:solidFill>
                <a:prstClr val="white"/>
              </a:solidFill>
              <a:latin typeface="Times New Roman" panose="02020603050405020304" pitchFamily="18" charset="0"/>
              <a:ea typeface="+mn-ea"/>
              <a:cs typeface="Times New Roman" panose="02020603050405020304" pitchFamily="18" charset="0"/>
            </a:rPr>
            <a:t>Quản</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lý</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hoạt</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động</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sản</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xuất</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kinh</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doanh</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dịch</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vụ</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tuân</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thủ</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quy</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định</a:t>
          </a:r>
          <a:r>
            <a:rPr lang="en-US" sz="1800" kern="1200" dirty="0">
              <a:solidFill>
                <a:prstClr val="white"/>
              </a:solidFill>
              <a:latin typeface="Times New Roman" panose="02020603050405020304" pitchFamily="18" charset="0"/>
              <a:ea typeface="+mn-ea"/>
              <a:cs typeface="Times New Roman" panose="02020603050405020304" pitchFamily="18" charset="0"/>
            </a:rPr>
            <a:t> BVMT </a:t>
          </a:r>
          <a:r>
            <a:rPr lang="en-US" sz="1800" kern="1200" dirty="0" err="1">
              <a:solidFill>
                <a:prstClr val="white"/>
              </a:solidFill>
              <a:latin typeface="Times New Roman" panose="02020603050405020304" pitchFamily="18" charset="0"/>
              <a:ea typeface="+mn-ea"/>
              <a:cs typeface="Times New Roman" panose="02020603050405020304" pitchFamily="18" charset="0"/>
            </a:rPr>
            <a:t>theo</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quy</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hoạch</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được</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duyệt</a:t>
          </a:r>
          <a:r>
            <a:rPr lang="en-US" sz="1800" kern="1200" dirty="0">
              <a:solidFill>
                <a:prstClr val="white"/>
              </a:solidFill>
              <a:latin typeface="Times New Roman" panose="02020603050405020304" pitchFamily="18" charset="0"/>
              <a:ea typeface="+mn-ea"/>
              <a:cs typeface="Times New Roman" panose="02020603050405020304" pitchFamily="18" charset="0"/>
            </a:rPr>
            <a:t> </a:t>
          </a:r>
        </a:p>
      </dgm:t>
    </dgm:pt>
    <dgm:pt modelId="{102C8A80-617A-411D-B129-124140724A99}" type="parTrans" cxnId="{7B394D44-2EF5-47EA-9AFE-0B3A30C5B92C}">
      <dgm:prSet/>
      <dgm:spPr/>
      <dgm:t>
        <a:bodyPr/>
        <a:lstStyle/>
        <a:p>
          <a:endParaRPr lang="en-US"/>
        </a:p>
      </dgm:t>
    </dgm:pt>
    <dgm:pt modelId="{46EFB92B-2255-4997-89C0-CB88F21AF6A6}" type="sibTrans" cxnId="{7B394D44-2EF5-47EA-9AFE-0B3A30C5B92C}">
      <dgm:prSet/>
      <dgm:spPr/>
      <dgm:t>
        <a:bodyPr/>
        <a:lstStyle/>
        <a:p>
          <a:endParaRPr lang="en-US"/>
        </a:p>
      </dgm:t>
    </dgm:pt>
    <dgm:pt modelId="{AFF94C1A-6F13-4212-9360-DDD01FA8D242}" type="pres">
      <dgm:prSet presAssocID="{168B587E-EE2A-40E3-8A4F-3E7583EBA094}" presName="diagram" presStyleCnt="0">
        <dgm:presLayoutVars>
          <dgm:chPref val="1"/>
          <dgm:dir/>
          <dgm:animOne val="branch"/>
          <dgm:animLvl val="lvl"/>
          <dgm:resizeHandles val="exact"/>
        </dgm:presLayoutVars>
      </dgm:prSet>
      <dgm:spPr/>
    </dgm:pt>
    <dgm:pt modelId="{ED8FE0A8-FF94-4FB0-8E7E-A11B10C09967}" type="pres">
      <dgm:prSet presAssocID="{6ED4FE61-CEAE-4991-8EF7-33962EEE989D}" presName="root1" presStyleCnt="0"/>
      <dgm:spPr/>
    </dgm:pt>
    <dgm:pt modelId="{B7138872-9E45-4AB6-B267-E053A4191FF6}" type="pres">
      <dgm:prSet presAssocID="{6ED4FE61-CEAE-4991-8EF7-33962EEE989D}" presName="LevelOneTextNode" presStyleLbl="node0" presStyleIdx="0" presStyleCnt="1" custScaleX="98640" custScaleY="334316" custLinFactNeighborX="-2047" custLinFactNeighborY="-20995">
        <dgm:presLayoutVars>
          <dgm:chPref val="3"/>
        </dgm:presLayoutVars>
      </dgm:prSet>
      <dgm:spPr/>
    </dgm:pt>
    <dgm:pt modelId="{5AA90EB7-3A55-4DD7-9138-AFEF7AFDED5D}" type="pres">
      <dgm:prSet presAssocID="{6ED4FE61-CEAE-4991-8EF7-33962EEE989D}" presName="level2hierChild" presStyleCnt="0"/>
      <dgm:spPr/>
    </dgm:pt>
    <dgm:pt modelId="{22989F15-ACD2-408D-B57D-7FB4B1EFC688}" type="pres">
      <dgm:prSet presAssocID="{F9963A0E-AAC6-450F-AB66-292E43428D94}" presName="conn2-1" presStyleLbl="parChTrans1D2" presStyleIdx="0" presStyleCnt="2"/>
      <dgm:spPr/>
    </dgm:pt>
    <dgm:pt modelId="{8FE52AEA-5504-4F88-AA6A-5DD0EF9F89D9}" type="pres">
      <dgm:prSet presAssocID="{F9963A0E-AAC6-450F-AB66-292E43428D94}" presName="connTx" presStyleLbl="parChTrans1D2" presStyleIdx="0" presStyleCnt="2"/>
      <dgm:spPr/>
    </dgm:pt>
    <dgm:pt modelId="{7F4FA9DC-20A7-4D0C-BD3F-AD64565F9BD5}" type="pres">
      <dgm:prSet presAssocID="{474B7D63-2397-4574-BBB2-F45B59CFE753}" presName="root2" presStyleCnt="0"/>
      <dgm:spPr/>
    </dgm:pt>
    <dgm:pt modelId="{AD990E17-9B20-4F71-862E-DC2487651B27}" type="pres">
      <dgm:prSet presAssocID="{474B7D63-2397-4574-BBB2-F45B59CFE753}" presName="LevelTwoTextNode" presStyleLbl="node2" presStyleIdx="0" presStyleCnt="2" custFlipHor="1" custScaleX="93550" custScaleY="185489" custLinFactY="-70628" custLinFactNeighborX="-306" custLinFactNeighborY="-100000">
        <dgm:presLayoutVars>
          <dgm:chPref val="3"/>
        </dgm:presLayoutVars>
      </dgm:prSet>
      <dgm:spPr/>
    </dgm:pt>
    <dgm:pt modelId="{CC806238-6415-4677-98BD-B5F7887483AF}" type="pres">
      <dgm:prSet presAssocID="{474B7D63-2397-4574-BBB2-F45B59CFE753}" presName="level3hierChild" presStyleCnt="0"/>
      <dgm:spPr/>
    </dgm:pt>
    <dgm:pt modelId="{BE76F1B6-33D1-407C-B91C-E7019174651F}" type="pres">
      <dgm:prSet presAssocID="{BDA515A6-CB87-4A65-A294-E70014C9493E}" presName="conn2-1" presStyleLbl="parChTrans1D3" presStyleIdx="0" presStyleCnt="6"/>
      <dgm:spPr/>
    </dgm:pt>
    <dgm:pt modelId="{4757DB52-8D8D-4BA4-A5BE-8CA795A14739}" type="pres">
      <dgm:prSet presAssocID="{BDA515A6-CB87-4A65-A294-E70014C9493E}" presName="connTx" presStyleLbl="parChTrans1D3" presStyleIdx="0" presStyleCnt="6"/>
      <dgm:spPr/>
    </dgm:pt>
    <dgm:pt modelId="{B6EBF4E9-B27E-4145-BE1F-CF5586B48AA3}" type="pres">
      <dgm:prSet presAssocID="{00B340E0-E8EA-48B5-90EC-7183F52E1A0E}" presName="root2" presStyleCnt="0"/>
      <dgm:spPr/>
    </dgm:pt>
    <dgm:pt modelId="{4A8A7B61-F4BF-44F8-A58C-832B6B560768}" type="pres">
      <dgm:prSet presAssocID="{00B340E0-E8EA-48B5-90EC-7183F52E1A0E}" presName="LevelTwoTextNode" presStyleLbl="node3" presStyleIdx="0" presStyleCnt="6" custScaleX="515025" custScaleY="148780" custLinFactY="-4730" custLinFactNeighborX="5635" custLinFactNeighborY="-100000">
        <dgm:presLayoutVars>
          <dgm:chPref val="3"/>
        </dgm:presLayoutVars>
      </dgm:prSet>
      <dgm:spPr/>
    </dgm:pt>
    <dgm:pt modelId="{28AD5D7D-41B5-4B3C-85E8-2FD9125D1989}" type="pres">
      <dgm:prSet presAssocID="{00B340E0-E8EA-48B5-90EC-7183F52E1A0E}" presName="level3hierChild" presStyleCnt="0"/>
      <dgm:spPr/>
    </dgm:pt>
    <dgm:pt modelId="{E5E4B95A-6926-4344-8721-6634DA9F6734}" type="pres">
      <dgm:prSet presAssocID="{B54849AC-4F61-49D6-9E5D-6FAEC531D406}" presName="conn2-1" presStyleLbl="parChTrans1D3" presStyleIdx="1" presStyleCnt="6"/>
      <dgm:spPr/>
    </dgm:pt>
    <dgm:pt modelId="{D18921EC-69BF-4EDD-851F-8D4C854BEA37}" type="pres">
      <dgm:prSet presAssocID="{B54849AC-4F61-49D6-9E5D-6FAEC531D406}" presName="connTx" presStyleLbl="parChTrans1D3" presStyleIdx="1" presStyleCnt="6"/>
      <dgm:spPr/>
    </dgm:pt>
    <dgm:pt modelId="{305E857A-F3BB-4C3D-BC87-057EC3AAB8FF}" type="pres">
      <dgm:prSet presAssocID="{BDCC399D-9BF0-4D3E-910D-F36EFD3662A5}" presName="root2" presStyleCnt="0"/>
      <dgm:spPr/>
    </dgm:pt>
    <dgm:pt modelId="{F81F08A8-3359-4470-B725-69AC73E530B0}" type="pres">
      <dgm:prSet presAssocID="{BDCC399D-9BF0-4D3E-910D-F36EFD3662A5}" presName="LevelTwoTextNode" presStyleLbl="node3" presStyleIdx="1" presStyleCnt="6" custScaleX="532872" custScaleY="243399" custLinFactNeighborX="4105" custLinFactNeighborY="-21216">
        <dgm:presLayoutVars>
          <dgm:chPref val="3"/>
        </dgm:presLayoutVars>
      </dgm:prSet>
      <dgm:spPr/>
    </dgm:pt>
    <dgm:pt modelId="{94F9B0D2-EAC6-4FAA-ACA2-DDD579AC895B}" type="pres">
      <dgm:prSet presAssocID="{BDCC399D-9BF0-4D3E-910D-F36EFD3662A5}" presName="level3hierChild" presStyleCnt="0"/>
      <dgm:spPr/>
    </dgm:pt>
    <dgm:pt modelId="{B08B8E97-DFCC-451B-B3E1-6F4F2CF42DEB}" type="pres">
      <dgm:prSet presAssocID="{11024332-9F83-4FC6-BF2F-B4EC67BC3107}" presName="conn2-1" presStyleLbl="parChTrans1D3" presStyleIdx="2" presStyleCnt="6"/>
      <dgm:spPr/>
    </dgm:pt>
    <dgm:pt modelId="{83074A9B-72CE-46D6-8AFA-E2B323A1BB65}" type="pres">
      <dgm:prSet presAssocID="{11024332-9F83-4FC6-BF2F-B4EC67BC3107}" presName="connTx" presStyleLbl="parChTrans1D3" presStyleIdx="2" presStyleCnt="6"/>
      <dgm:spPr/>
    </dgm:pt>
    <dgm:pt modelId="{94324D13-2E9C-4347-A3B8-2103BB49FA1E}" type="pres">
      <dgm:prSet presAssocID="{1B202A39-4CFF-4DC1-A71E-E59A910461EE}" presName="root2" presStyleCnt="0"/>
      <dgm:spPr/>
    </dgm:pt>
    <dgm:pt modelId="{1FA9132A-BF26-4D8B-A6B8-806DB1CE23CB}" type="pres">
      <dgm:prSet presAssocID="{1B202A39-4CFF-4DC1-A71E-E59A910461EE}" presName="LevelTwoTextNode" presStyleLbl="node3" presStyleIdx="2" presStyleCnt="6" custScaleX="556341" custScaleY="162347" custLinFactNeighborX="-17579" custLinFactNeighborY="-18170">
        <dgm:presLayoutVars>
          <dgm:chPref val="3"/>
        </dgm:presLayoutVars>
      </dgm:prSet>
      <dgm:spPr/>
    </dgm:pt>
    <dgm:pt modelId="{1138EBB6-8D7A-4B02-8BED-16D2A44BF6AB}" type="pres">
      <dgm:prSet presAssocID="{1B202A39-4CFF-4DC1-A71E-E59A910461EE}" presName="level3hierChild" presStyleCnt="0"/>
      <dgm:spPr/>
    </dgm:pt>
    <dgm:pt modelId="{EFEDCFB5-108B-4710-BF6B-D0CF7E2E2BE6}" type="pres">
      <dgm:prSet presAssocID="{578AD7E2-28DC-41DC-B06D-284D955A56B1}" presName="conn2-1" presStyleLbl="parChTrans1D2" presStyleIdx="1" presStyleCnt="2"/>
      <dgm:spPr/>
    </dgm:pt>
    <dgm:pt modelId="{6C00ABF9-9295-4100-A5DA-AD7DFDDBC123}" type="pres">
      <dgm:prSet presAssocID="{578AD7E2-28DC-41DC-B06D-284D955A56B1}" presName="connTx" presStyleLbl="parChTrans1D2" presStyleIdx="1" presStyleCnt="2"/>
      <dgm:spPr/>
    </dgm:pt>
    <dgm:pt modelId="{45BAA95C-D755-487F-8295-B554A74E993D}" type="pres">
      <dgm:prSet presAssocID="{79CAAC9C-0C55-4530-AA10-C0B816F54B90}" presName="root2" presStyleCnt="0"/>
      <dgm:spPr/>
    </dgm:pt>
    <dgm:pt modelId="{A8ED1C3E-FBFE-4595-805E-78AEBA07EB0D}" type="pres">
      <dgm:prSet presAssocID="{79CAAC9C-0C55-4530-AA10-C0B816F54B90}" presName="LevelTwoTextNode" presStyleLbl="node2" presStyleIdx="1" presStyleCnt="2" custLinFactNeighborX="-5920" custLinFactNeighborY="81258">
        <dgm:presLayoutVars>
          <dgm:chPref val="3"/>
        </dgm:presLayoutVars>
      </dgm:prSet>
      <dgm:spPr/>
    </dgm:pt>
    <dgm:pt modelId="{6DFFA2B1-2F0D-42DA-A975-43209D332DBE}" type="pres">
      <dgm:prSet presAssocID="{79CAAC9C-0C55-4530-AA10-C0B816F54B90}" presName="level3hierChild" presStyleCnt="0"/>
      <dgm:spPr/>
    </dgm:pt>
    <dgm:pt modelId="{D0B9EE91-92FA-44D2-9B66-1F9AB280614D}" type="pres">
      <dgm:prSet presAssocID="{102C8A80-617A-411D-B129-124140724A99}" presName="conn2-1" presStyleLbl="parChTrans1D3" presStyleIdx="3" presStyleCnt="6"/>
      <dgm:spPr/>
    </dgm:pt>
    <dgm:pt modelId="{49DBD7FC-A91C-427C-B448-F411F1545E48}" type="pres">
      <dgm:prSet presAssocID="{102C8A80-617A-411D-B129-124140724A99}" presName="connTx" presStyleLbl="parChTrans1D3" presStyleIdx="3" presStyleCnt="6"/>
      <dgm:spPr/>
    </dgm:pt>
    <dgm:pt modelId="{747E2F02-406F-4A6C-A65B-425A6538B1EB}" type="pres">
      <dgm:prSet presAssocID="{14B9E14F-5590-456D-9238-56858799EA5D}" presName="root2" presStyleCnt="0"/>
      <dgm:spPr/>
    </dgm:pt>
    <dgm:pt modelId="{AF4A2767-D9FA-4F67-A310-B9496CED1F70}" type="pres">
      <dgm:prSet presAssocID="{14B9E14F-5590-456D-9238-56858799EA5D}" presName="LevelTwoTextNode" presStyleLbl="node3" presStyleIdx="3" presStyleCnt="6" custScaleX="504801" custScaleY="196113" custLinFactNeighborX="2740" custLinFactNeighborY="57226">
        <dgm:presLayoutVars>
          <dgm:chPref val="3"/>
        </dgm:presLayoutVars>
      </dgm:prSet>
      <dgm:spPr/>
    </dgm:pt>
    <dgm:pt modelId="{E411DFA9-091A-44FD-AD13-A7A9D3E65974}" type="pres">
      <dgm:prSet presAssocID="{14B9E14F-5590-456D-9238-56858799EA5D}" presName="level3hierChild" presStyleCnt="0"/>
      <dgm:spPr/>
    </dgm:pt>
    <dgm:pt modelId="{319DE26C-5FCD-4C3B-B686-7A9518ADC7AD}" type="pres">
      <dgm:prSet presAssocID="{24B3A05A-0D27-4934-96C6-374CE4B4232A}" presName="conn2-1" presStyleLbl="parChTrans1D3" presStyleIdx="4" presStyleCnt="6"/>
      <dgm:spPr/>
    </dgm:pt>
    <dgm:pt modelId="{5B4E7322-6EA6-49C1-B1DA-6047BE1F1AD8}" type="pres">
      <dgm:prSet presAssocID="{24B3A05A-0D27-4934-96C6-374CE4B4232A}" presName="connTx" presStyleLbl="parChTrans1D3" presStyleIdx="4" presStyleCnt="6"/>
      <dgm:spPr/>
    </dgm:pt>
    <dgm:pt modelId="{3E5D24A5-CD09-4352-A6F5-457104A96367}" type="pres">
      <dgm:prSet presAssocID="{B893FD54-FB24-4CFE-BCD8-45B5C321B05B}" presName="root2" presStyleCnt="0"/>
      <dgm:spPr/>
    </dgm:pt>
    <dgm:pt modelId="{AC188FD9-8E56-4D74-B126-C13FBB21145A}" type="pres">
      <dgm:prSet presAssocID="{B893FD54-FB24-4CFE-BCD8-45B5C321B05B}" presName="LevelTwoTextNode" presStyleLbl="node3" presStyleIdx="4" presStyleCnt="6" custScaleX="526022" custScaleY="56660" custLinFactNeighborX="1523" custLinFactNeighborY="82306">
        <dgm:presLayoutVars>
          <dgm:chPref val="3"/>
        </dgm:presLayoutVars>
      </dgm:prSet>
      <dgm:spPr/>
    </dgm:pt>
    <dgm:pt modelId="{2CB0C70C-30C1-4FED-85BB-BDBA52B41DE1}" type="pres">
      <dgm:prSet presAssocID="{B893FD54-FB24-4CFE-BCD8-45B5C321B05B}" presName="level3hierChild" presStyleCnt="0"/>
      <dgm:spPr/>
    </dgm:pt>
    <dgm:pt modelId="{D06D1A02-0D0F-4084-B882-92AE2F880E97}" type="pres">
      <dgm:prSet presAssocID="{2B0B1DAE-4391-410D-AB8E-97F6440C6769}" presName="conn2-1" presStyleLbl="parChTrans1D3" presStyleIdx="5" presStyleCnt="6"/>
      <dgm:spPr/>
    </dgm:pt>
    <dgm:pt modelId="{1A98CFA8-EF6A-4CB1-89D2-44FB85437133}" type="pres">
      <dgm:prSet presAssocID="{2B0B1DAE-4391-410D-AB8E-97F6440C6769}" presName="connTx" presStyleLbl="parChTrans1D3" presStyleIdx="5" presStyleCnt="6"/>
      <dgm:spPr/>
    </dgm:pt>
    <dgm:pt modelId="{28232504-96E0-4D81-8C48-195995488133}" type="pres">
      <dgm:prSet presAssocID="{06AACB69-C6F1-41DD-8D9D-D36B5AD54F14}" presName="root2" presStyleCnt="0"/>
      <dgm:spPr/>
    </dgm:pt>
    <dgm:pt modelId="{A974ED87-5AC3-45D7-9AD9-BA25B1696C96}" type="pres">
      <dgm:prSet presAssocID="{06AACB69-C6F1-41DD-8D9D-D36B5AD54F14}" presName="LevelTwoTextNode" presStyleLbl="node3" presStyleIdx="5" presStyleCnt="6" custScaleX="495847" custScaleY="152052" custLinFactY="3998" custLinFactNeighborX="775" custLinFactNeighborY="100000">
        <dgm:presLayoutVars>
          <dgm:chPref val="3"/>
        </dgm:presLayoutVars>
      </dgm:prSet>
      <dgm:spPr/>
    </dgm:pt>
    <dgm:pt modelId="{EF0D73A8-32EA-4991-9EE8-99A81D6DEB0A}" type="pres">
      <dgm:prSet presAssocID="{06AACB69-C6F1-41DD-8D9D-D36B5AD54F14}" presName="level3hierChild" presStyleCnt="0"/>
      <dgm:spPr/>
    </dgm:pt>
  </dgm:ptLst>
  <dgm:cxnLst>
    <dgm:cxn modelId="{43979210-8A54-4CD1-AB5D-35BD2BA10289}" type="presOf" srcId="{BDA515A6-CB87-4A65-A294-E70014C9493E}" destId="{BE76F1B6-33D1-407C-B91C-E7019174651F}" srcOrd="0" destOrd="0" presId="urn:microsoft.com/office/officeart/2005/8/layout/hierarchy2"/>
    <dgm:cxn modelId="{5DED7313-6ABD-4285-B358-7312108937BB}" type="presOf" srcId="{06AACB69-C6F1-41DD-8D9D-D36B5AD54F14}" destId="{A974ED87-5AC3-45D7-9AD9-BA25B1696C96}" srcOrd="0" destOrd="0" presId="urn:microsoft.com/office/officeart/2005/8/layout/hierarchy2"/>
    <dgm:cxn modelId="{932C9114-37F1-4A55-A040-731DB1B48DC4}" type="presOf" srcId="{1B202A39-4CFF-4DC1-A71E-E59A910461EE}" destId="{1FA9132A-BF26-4D8B-A6B8-806DB1CE23CB}" srcOrd="0" destOrd="0" presId="urn:microsoft.com/office/officeart/2005/8/layout/hierarchy2"/>
    <dgm:cxn modelId="{BB389E18-3D6D-4645-8161-49919363FCFD}" srcId="{168B587E-EE2A-40E3-8A4F-3E7583EBA094}" destId="{6ED4FE61-CEAE-4991-8EF7-33962EEE989D}" srcOrd="0" destOrd="0" parTransId="{425397B0-0EDA-45E0-83DB-2C8727E01A58}" sibTransId="{AE221818-D6D7-4CE5-AF10-1D6FEBF0FC29}"/>
    <dgm:cxn modelId="{AB115D28-868C-4B08-AA26-1FF82A7E2234}" srcId="{474B7D63-2397-4574-BBB2-F45B59CFE753}" destId="{BDCC399D-9BF0-4D3E-910D-F36EFD3662A5}" srcOrd="1" destOrd="0" parTransId="{B54849AC-4F61-49D6-9E5D-6FAEC531D406}" sibTransId="{3C16C755-9398-414E-BC78-BE601A3BB1D3}"/>
    <dgm:cxn modelId="{8AC60F3B-9144-40C3-8BC2-3D84BCF74DB8}" type="presOf" srcId="{2B0B1DAE-4391-410D-AB8E-97F6440C6769}" destId="{1A98CFA8-EF6A-4CB1-89D2-44FB85437133}" srcOrd="1" destOrd="0" presId="urn:microsoft.com/office/officeart/2005/8/layout/hierarchy2"/>
    <dgm:cxn modelId="{72064C3F-3854-475D-9B69-ADE08B9F4C3F}" srcId="{474B7D63-2397-4574-BBB2-F45B59CFE753}" destId="{1B202A39-4CFF-4DC1-A71E-E59A910461EE}" srcOrd="2" destOrd="0" parTransId="{11024332-9F83-4FC6-BF2F-B4EC67BC3107}" sibTransId="{93375A4A-01DB-4F46-AB66-7D80D54C72A4}"/>
    <dgm:cxn modelId="{9F7A505E-88D4-4E8F-99B7-1C7063B93F39}" srcId="{6ED4FE61-CEAE-4991-8EF7-33962EEE989D}" destId="{79CAAC9C-0C55-4530-AA10-C0B816F54B90}" srcOrd="1" destOrd="0" parTransId="{578AD7E2-28DC-41DC-B06D-284D955A56B1}" sibTransId="{EA97F45B-7F3A-4B40-87CE-70C1483EF4FF}"/>
    <dgm:cxn modelId="{43544C42-2BC0-4E27-BAD5-405A620DE7E0}" type="presOf" srcId="{00B340E0-E8EA-48B5-90EC-7183F52E1A0E}" destId="{4A8A7B61-F4BF-44F8-A58C-832B6B560768}" srcOrd="0" destOrd="0" presId="urn:microsoft.com/office/officeart/2005/8/layout/hierarchy2"/>
    <dgm:cxn modelId="{7B394D44-2EF5-47EA-9AFE-0B3A30C5B92C}" srcId="{79CAAC9C-0C55-4530-AA10-C0B816F54B90}" destId="{14B9E14F-5590-456D-9238-56858799EA5D}" srcOrd="0" destOrd="0" parTransId="{102C8A80-617A-411D-B129-124140724A99}" sibTransId="{46EFB92B-2255-4997-89C0-CB88F21AF6A6}"/>
    <dgm:cxn modelId="{990CEE48-5A3F-45F5-9AF6-22FF524E2666}" type="presOf" srcId="{BDCC399D-9BF0-4D3E-910D-F36EFD3662A5}" destId="{F81F08A8-3359-4470-B725-69AC73E530B0}" srcOrd="0" destOrd="0" presId="urn:microsoft.com/office/officeart/2005/8/layout/hierarchy2"/>
    <dgm:cxn modelId="{F3A4356D-CB73-40B9-9BF7-6D8F7F0F4045}" type="presOf" srcId="{B54849AC-4F61-49D6-9E5D-6FAEC531D406}" destId="{D18921EC-69BF-4EDD-851F-8D4C854BEA37}" srcOrd="1" destOrd="0" presId="urn:microsoft.com/office/officeart/2005/8/layout/hierarchy2"/>
    <dgm:cxn modelId="{37ED0D4F-FEE4-4C97-A593-78B94E042615}" type="presOf" srcId="{168B587E-EE2A-40E3-8A4F-3E7583EBA094}" destId="{AFF94C1A-6F13-4212-9360-DDD01FA8D242}" srcOrd="0" destOrd="0" presId="urn:microsoft.com/office/officeart/2005/8/layout/hierarchy2"/>
    <dgm:cxn modelId="{1EBC276F-829C-4ED8-A299-E56668416D15}" type="presOf" srcId="{578AD7E2-28DC-41DC-B06D-284D955A56B1}" destId="{6C00ABF9-9295-4100-A5DA-AD7DFDDBC123}" srcOrd="1" destOrd="0" presId="urn:microsoft.com/office/officeart/2005/8/layout/hierarchy2"/>
    <dgm:cxn modelId="{695B3B50-8C6C-44CA-9040-0CE41401E27A}" type="presOf" srcId="{79CAAC9C-0C55-4530-AA10-C0B816F54B90}" destId="{A8ED1C3E-FBFE-4595-805E-78AEBA07EB0D}" srcOrd="0" destOrd="0" presId="urn:microsoft.com/office/officeart/2005/8/layout/hierarchy2"/>
    <dgm:cxn modelId="{0B5CD670-C561-40E9-941A-DCB2EAEAA1CE}" type="presOf" srcId="{F9963A0E-AAC6-450F-AB66-292E43428D94}" destId="{8FE52AEA-5504-4F88-AA6A-5DD0EF9F89D9}" srcOrd="1" destOrd="0" presId="urn:microsoft.com/office/officeart/2005/8/layout/hierarchy2"/>
    <dgm:cxn modelId="{4AB92278-C1B7-482D-961C-3E69932A263C}" type="presOf" srcId="{B54849AC-4F61-49D6-9E5D-6FAEC531D406}" destId="{E5E4B95A-6926-4344-8721-6634DA9F6734}" srcOrd="0" destOrd="0" presId="urn:microsoft.com/office/officeart/2005/8/layout/hierarchy2"/>
    <dgm:cxn modelId="{470F5679-74D1-4C8F-B10F-2F35D74623C5}" type="presOf" srcId="{F9963A0E-AAC6-450F-AB66-292E43428D94}" destId="{22989F15-ACD2-408D-B57D-7FB4B1EFC688}" srcOrd="0" destOrd="0" presId="urn:microsoft.com/office/officeart/2005/8/layout/hierarchy2"/>
    <dgm:cxn modelId="{14F76E5A-65D4-4CF8-8487-94684445E6C2}" type="presOf" srcId="{B893FD54-FB24-4CFE-BCD8-45B5C321B05B}" destId="{AC188FD9-8E56-4D74-B126-C13FBB21145A}" srcOrd="0" destOrd="0" presId="urn:microsoft.com/office/officeart/2005/8/layout/hierarchy2"/>
    <dgm:cxn modelId="{CF15687D-5627-43BD-B20C-5FB2C304D375}" srcId="{6ED4FE61-CEAE-4991-8EF7-33962EEE989D}" destId="{474B7D63-2397-4574-BBB2-F45B59CFE753}" srcOrd="0" destOrd="0" parTransId="{F9963A0E-AAC6-450F-AB66-292E43428D94}" sibTransId="{C6059C5D-10E4-4CA1-AAA9-0F21DBBC169A}"/>
    <dgm:cxn modelId="{4AA54884-6761-4114-AEB9-2E7D701F4875}" type="presOf" srcId="{14B9E14F-5590-456D-9238-56858799EA5D}" destId="{AF4A2767-D9FA-4F67-A310-B9496CED1F70}" srcOrd="0" destOrd="0" presId="urn:microsoft.com/office/officeart/2005/8/layout/hierarchy2"/>
    <dgm:cxn modelId="{95485C86-E1AB-421A-865A-DD687F0F1F1C}" type="presOf" srcId="{BDA515A6-CB87-4A65-A294-E70014C9493E}" destId="{4757DB52-8D8D-4BA4-A5BE-8CA795A14739}" srcOrd="1" destOrd="0" presId="urn:microsoft.com/office/officeart/2005/8/layout/hierarchy2"/>
    <dgm:cxn modelId="{DD35C987-3060-4189-AAFC-4E51D6F2F2E0}" type="presOf" srcId="{11024332-9F83-4FC6-BF2F-B4EC67BC3107}" destId="{B08B8E97-DFCC-451B-B3E1-6F4F2CF42DEB}" srcOrd="0" destOrd="0" presId="urn:microsoft.com/office/officeart/2005/8/layout/hierarchy2"/>
    <dgm:cxn modelId="{C50E968C-D252-4F11-86EE-F9286E2B6DDE}" srcId="{79CAAC9C-0C55-4530-AA10-C0B816F54B90}" destId="{06AACB69-C6F1-41DD-8D9D-D36B5AD54F14}" srcOrd="2" destOrd="0" parTransId="{2B0B1DAE-4391-410D-AB8E-97F6440C6769}" sibTransId="{3B8F18DC-44FE-45F8-9ED9-B9AE85CC638F}"/>
    <dgm:cxn modelId="{39A9D594-049C-4A74-83DD-8B96D31371E2}" type="presOf" srcId="{6ED4FE61-CEAE-4991-8EF7-33962EEE989D}" destId="{B7138872-9E45-4AB6-B267-E053A4191FF6}" srcOrd="0" destOrd="0" presId="urn:microsoft.com/office/officeart/2005/8/layout/hierarchy2"/>
    <dgm:cxn modelId="{1A2A1597-6312-4B9E-8EF8-846191B36F7D}" type="presOf" srcId="{102C8A80-617A-411D-B129-124140724A99}" destId="{49DBD7FC-A91C-427C-B448-F411F1545E48}" srcOrd="1" destOrd="0" presId="urn:microsoft.com/office/officeart/2005/8/layout/hierarchy2"/>
    <dgm:cxn modelId="{DFD59CB3-BB11-4066-BF64-C97C2AF91AA7}" type="presOf" srcId="{2B0B1DAE-4391-410D-AB8E-97F6440C6769}" destId="{D06D1A02-0D0F-4084-B882-92AE2F880E97}" srcOrd="0" destOrd="0" presId="urn:microsoft.com/office/officeart/2005/8/layout/hierarchy2"/>
    <dgm:cxn modelId="{4E9C4ABE-1E5D-4ADF-9867-F319F64D67A4}" type="presOf" srcId="{24B3A05A-0D27-4934-96C6-374CE4B4232A}" destId="{5B4E7322-6EA6-49C1-B1DA-6047BE1F1AD8}" srcOrd="1" destOrd="0" presId="urn:microsoft.com/office/officeart/2005/8/layout/hierarchy2"/>
    <dgm:cxn modelId="{D039D8C6-C7CC-48EB-92DC-6BA6AB3EA77A}" type="presOf" srcId="{578AD7E2-28DC-41DC-B06D-284D955A56B1}" destId="{EFEDCFB5-108B-4710-BF6B-D0CF7E2E2BE6}" srcOrd="0" destOrd="0" presId="urn:microsoft.com/office/officeart/2005/8/layout/hierarchy2"/>
    <dgm:cxn modelId="{E40522CB-3705-4BBC-A072-AE8568080066}" type="presOf" srcId="{24B3A05A-0D27-4934-96C6-374CE4B4232A}" destId="{319DE26C-5FCD-4C3B-B686-7A9518ADC7AD}" srcOrd="0" destOrd="0" presId="urn:microsoft.com/office/officeart/2005/8/layout/hierarchy2"/>
    <dgm:cxn modelId="{E816FBD5-6FEE-4054-A90C-22396583FFCB}" type="presOf" srcId="{11024332-9F83-4FC6-BF2F-B4EC67BC3107}" destId="{83074A9B-72CE-46D6-8AFA-E2B323A1BB65}" srcOrd="1" destOrd="0" presId="urn:microsoft.com/office/officeart/2005/8/layout/hierarchy2"/>
    <dgm:cxn modelId="{C77A21E3-8FC7-4FE7-831B-71CC483873A6}" type="presOf" srcId="{474B7D63-2397-4574-BBB2-F45B59CFE753}" destId="{AD990E17-9B20-4F71-862E-DC2487651B27}" srcOrd="0" destOrd="0" presId="urn:microsoft.com/office/officeart/2005/8/layout/hierarchy2"/>
    <dgm:cxn modelId="{54383FEF-886D-4583-8CDA-8DAE9EA2A16A}" srcId="{474B7D63-2397-4574-BBB2-F45B59CFE753}" destId="{00B340E0-E8EA-48B5-90EC-7183F52E1A0E}" srcOrd="0" destOrd="0" parTransId="{BDA515A6-CB87-4A65-A294-E70014C9493E}" sibTransId="{C7424BB6-40D6-4C68-9370-DE4AC16C5F0C}"/>
    <dgm:cxn modelId="{5EB1FDF6-CB34-4A43-8B7B-D983797B4939}" srcId="{79CAAC9C-0C55-4530-AA10-C0B816F54B90}" destId="{B893FD54-FB24-4CFE-BCD8-45B5C321B05B}" srcOrd="1" destOrd="0" parTransId="{24B3A05A-0D27-4934-96C6-374CE4B4232A}" sibTransId="{C482F3C6-68F2-461F-A988-344552C00046}"/>
    <dgm:cxn modelId="{C13EB4F9-1D59-4CE1-A168-1CDDC48A4D64}" type="presOf" srcId="{102C8A80-617A-411D-B129-124140724A99}" destId="{D0B9EE91-92FA-44D2-9B66-1F9AB280614D}" srcOrd="0" destOrd="0" presId="urn:microsoft.com/office/officeart/2005/8/layout/hierarchy2"/>
    <dgm:cxn modelId="{AFAA0ABC-8515-42C6-AB2C-3B85F980F83D}" type="presParOf" srcId="{AFF94C1A-6F13-4212-9360-DDD01FA8D242}" destId="{ED8FE0A8-FF94-4FB0-8E7E-A11B10C09967}" srcOrd="0" destOrd="0" presId="urn:microsoft.com/office/officeart/2005/8/layout/hierarchy2"/>
    <dgm:cxn modelId="{9CC521C9-6C15-4B3A-AD1E-C98067F37F8E}" type="presParOf" srcId="{ED8FE0A8-FF94-4FB0-8E7E-A11B10C09967}" destId="{B7138872-9E45-4AB6-B267-E053A4191FF6}" srcOrd="0" destOrd="0" presId="urn:microsoft.com/office/officeart/2005/8/layout/hierarchy2"/>
    <dgm:cxn modelId="{3F8461C3-DB53-438D-B21D-66649612B1FB}" type="presParOf" srcId="{ED8FE0A8-FF94-4FB0-8E7E-A11B10C09967}" destId="{5AA90EB7-3A55-4DD7-9138-AFEF7AFDED5D}" srcOrd="1" destOrd="0" presId="urn:microsoft.com/office/officeart/2005/8/layout/hierarchy2"/>
    <dgm:cxn modelId="{2495895A-7684-47FF-9A24-20C26495F1B9}" type="presParOf" srcId="{5AA90EB7-3A55-4DD7-9138-AFEF7AFDED5D}" destId="{22989F15-ACD2-408D-B57D-7FB4B1EFC688}" srcOrd="0" destOrd="0" presId="urn:microsoft.com/office/officeart/2005/8/layout/hierarchy2"/>
    <dgm:cxn modelId="{DFDA365B-0433-4192-8593-8B4B9B0A9301}" type="presParOf" srcId="{22989F15-ACD2-408D-B57D-7FB4B1EFC688}" destId="{8FE52AEA-5504-4F88-AA6A-5DD0EF9F89D9}" srcOrd="0" destOrd="0" presId="urn:microsoft.com/office/officeart/2005/8/layout/hierarchy2"/>
    <dgm:cxn modelId="{1411C0D4-912C-4435-B35F-B489D982C9FA}" type="presParOf" srcId="{5AA90EB7-3A55-4DD7-9138-AFEF7AFDED5D}" destId="{7F4FA9DC-20A7-4D0C-BD3F-AD64565F9BD5}" srcOrd="1" destOrd="0" presId="urn:microsoft.com/office/officeart/2005/8/layout/hierarchy2"/>
    <dgm:cxn modelId="{5E9FD7A1-13A8-4513-9649-631C8990750B}" type="presParOf" srcId="{7F4FA9DC-20A7-4D0C-BD3F-AD64565F9BD5}" destId="{AD990E17-9B20-4F71-862E-DC2487651B27}" srcOrd="0" destOrd="0" presId="urn:microsoft.com/office/officeart/2005/8/layout/hierarchy2"/>
    <dgm:cxn modelId="{98EBCBB3-E48B-48E4-AC54-A1DDE0DB8824}" type="presParOf" srcId="{7F4FA9DC-20A7-4D0C-BD3F-AD64565F9BD5}" destId="{CC806238-6415-4677-98BD-B5F7887483AF}" srcOrd="1" destOrd="0" presId="urn:microsoft.com/office/officeart/2005/8/layout/hierarchy2"/>
    <dgm:cxn modelId="{65CE3D87-6966-48AA-B109-846D8B5DB366}" type="presParOf" srcId="{CC806238-6415-4677-98BD-B5F7887483AF}" destId="{BE76F1B6-33D1-407C-B91C-E7019174651F}" srcOrd="0" destOrd="0" presId="urn:microsoft.com/office/officeart/2005/8/layout/hierarchy2"/>
    <dgm:cxn modelId="{C47808C4-85E3-4BB5-8978-2D82809393D9}" type="presParOf" srcId="{BE76F1B6-33D1-407C-B91C-E7019174651F}" destId="{4757DB52-8D8D-4BA4-A5BE-8CA795A14739}" srcOrd="0" destOrd="0" presId="urn:microsoft.com/office/officeart/2005/8/layout/hierarchy2"/>
    <dgm:cxn modelId="{69D5CD57-7021-492A-A5FC-0697BED6EB23}" type="presParOf" srcId="{CC806238-6415-4677-98BD-B5F7887483AF}" destId="{B6EBF4E9-B27E-4145-BE1F-CF5586B48AA3}" srcOrd="1" destOrd="0" presId="urn:microsoft.com/office/officeart/2005/8/layout/hierarchy2"/>
    <dgm:cxn modelId="{FD821E5E-7569-4FE7-8AAA-89667CEF93E9}" type="presParOf" srcId="{B6EBF4E9-B27E-4145-BE1F-CF5586B48AA3}" destId="{4A8A7B61-F4BF-44F8-A58C-832B6B560768}" srcOrd="0" destOrd="0" presId="urn:microsoft.com/office/officeart/2005/8/layout/hierarchy2"/>
    <dgm:cxn modelId="{E0E2B99D-734B-43A7-9B6C-2AFD0F3BC279}" type="presParOf" srcId="{B6EBF4E9-B27E-4145-BE1F-CF5586B48AA3}" destId="{28AD5D7D-41B5-4B3C-85E8-2FD9125D1989}" srcOrd="1" destOrd="0" presId="urn:microsoft.com/office/officeart/2005/8/layout/hierarchy2"/>
    <dgm:cxn modelId="{F2654083-182D-41DE-B42F-3D76A02D65B1}" type="presParOf" srcId="{CC806238-6415-4677-98BD-B5F7887483AF}" destId="{E5E4B95A-6926-4344-8721-6634DA9F6734}" srcOrd="2" destOrd="0" presId="urn:microsoft.com/office/officeart/2005/8/layout/hierarchy2"/>
    <dgm:cxn modelId="{FA520822-A0AC-4043-958B-FB54ABF91597}" type="presParOf" srcId="{E5E4B95A-6926-4344-8721-6634DA9F6734}" destId="{D18921EC-69BF-4EDD-851F-8D4C854BEA37}" srcOrd="0" destOrd="0" presId="urn:microsoft.com/office/officeart/2005/8/layout/hierarchy2"/>
    <dgm:cxn modelId="{049E7CCF-D1CA-42B8-A08E-7D09EEDA4734}" type="presParOf" srcId="{CC806238-6415-4677-98BD-B5F7887483AF}" destId="{305E857A-F3BB-4C3D-BC87-057EC3AAB8FF}" srcOrd="3" destOrd="0" presId="urn:microsoft.com/office/officeart/2005/8/layout/hierarchy2"/>
    <dgm:cxn modelId="{927A8627-12E0-4AC1-96AF-2B7A32F04E35}" type="presParOf" srcId="{305E857A-F3BB-4C3D-BC87-057EC3AAB8FF}" destId="{F81F08A8-3359-4470-B725-69AC73E530B0}" srcOrd="0" destOrd="0" presId="urn:microsoft.com/office/officeart/2005/8/layout/hierarchy2"/>
    <dgm:cxn modelId="{42CEB4E6-3EA8-4AB6-9C27-DC4D97ACBB11}" type="presParOf" srcId="{305E857A-F3BB-4C3D-BC87-057EC3AAB8FF}" destId="{94F9B0D2-EAC6-4FAA-ACA2-DDD579AC895B}" srcOrd="1" destOrd="0" presId="urn:microsoft.com/office/officeart/2005/8/layout/hierarchy2"/>
    <dgm:cxn modelId="{32409B55-8125-4019-BDF0-29E6246742BE}" type="presParOf" srcId="{CC806238-6415-4677-98BD-B5F7887483AF}" destId="{B08B8E97-DFCC-451B-B3E1-6F4F2CF42DEB}" srcOrd="4" destOrd="0" presId="urn:microsoft.com/office/officeart/2005/8/layout/hierarchy2"/>
    <dgm:cxn modelId="{4A5D4FE4-6697-4E32-8664-E3232973D16D}" type="presParOf" srcId="{B08B8E97-DFCC-451B-B3E1-6F4F2CF42DEB}" destId="{83074A9B-72CE-46D6-8AFA-E2B323A1BB65}" srcOrd="0" destOrd="0" presId="urn:microsoft.com/office/officeart/2005/8/layout/hierarchy2"/>
    <dgm:cxn modelId="{3A1233CC-8746-430C-BE1B-B2F38050CBA7}" type="presParOf" srcId="{CC806238-6415-4677-98BD-B5F7887483AF}" destId="{94324D13-2E9C-4347-A3B8-2103BB49FA1E}" srcOrd="5" destOrd="0" presId="urn:microsoft.com/office/officeart/2005/8/layout/hierarchy2"/>
    <dgm:cxn modelId="{EF0C1C99-8EB0-4D34-AE35-2F5418112FE7}" type="presParOf" srcId="{94324D13-2E9C-4347-A3B8-2103BB49FA1E}" destId="{1FA9132A-BF26-4D8B-A6B8-806DB1CE23CB}" srcOrd="0" destOrd="0" presId="urn:microsoft.com/office/officeart/2005/8/layout/hierarchy2"/>
    <dgm:cxn modelId="{06B54E21-53F4-4581-BA48-AD0799829D18}" type="presParOf" srcId="{94324D13-2E9C-4347-A3B8-2103BB49FA1E}" destId="{1138EBB6-8D7A-4B02-8BED-16D2A44BF6AB}" srcOrd="1" destOrd="0" presId="urn:microsoft.com/office/officeart/2005/8/layout/hierarchy2"/>
    <dgm:cxn modelId="{02C295AB-FD28-410A-A53A-829CEC2E0F70}" type="presParOf" srcId="{5AA90EB7-3A55-4DD7-9138-AFEF7AFDED5D}" destId="{EFEDCFB5-108B-4710-BF6B-D0CF7E2E2BE6}" srcOrd="2" destOrd="0" presId="urn:microsoft.com/office/officeart/2005/8/layout/hierarchy2"/>
    <dgm:cxn modelId="{784B5C7E-367D-4AC2-91C1-292348AF95B6}" type="presParOf" srcId="{EFEDCFB5-108B-4710-BF6B-D0CF7E2E2BE6}" destId="{6C00ABF9-9295-4100-A5DA-AD7DFDDBC123}" srcOrd="0" destOrd="0" presId="urn:microsoft.com/office/officeart/2005/8/layout/hierarchy2"/>
    <dgm:cxn modelId="{23839890-666D-45A0-99EB-D62344AD9554}" type="presParOf" srcId="{5AA90EB7-3A55-4DD7-9138-AFEF7AFDED5D}" destId="{45BAA95C-D755-487F-8295-B554A74E993D}" srcOrd="3" destOrd="0" presId="urn:microsoft.com/office/officeart/2005/8/layout/hierarchy2"/>
    <dgm:cxn modelId="{8537198A-1689-4C5B-80D7-0BFB128CFEE4}" type="presParOf" srcId="{45BAA95C-D755-487F-8295-B554A74E993D}" destId="{A8ED1C3E-FBFE-4595-805E-78AEBA07EB0D}" srcOrd="0" destOrd="0" presId="urn:microsoft.com/office/officeart/2005/8/layout/hierarchy2"/>
    <dgm:cxn modelId="{CB519FF1-A9DE-435D-A4FE-CAFC96E54BED}" type="presParOf" srcId="{45BAA95C-D755-487F-8295-B554A74E993D}" destId="{6DFFA2B1-2F0D-42DA-A975-43209D332DBE}" srcOrd="1" destOrd="0" presId="urn:microsoft.com/office/officeart/2005/8/layout/hierarchy2"/>
    <dgm:cxn modelId="{59169F5A-3252-4DFD-A0A3-761D87827458}" type="presParOf" srcId="{6DFFA2B1-2F0D-42DA-A975-43209D332DBE}" destId="{D0B9EE91-92FA-44D2-9B66-1F9AB280614D}" srcOrd="0" destOrd="0" presId="urn:microsoft.com/office/officeart/2005/8/layout/hierarchy2"/>
    <dgm:cxn modelId="{3843964E-C157-4B6A-9243-76A0F4D7718B}" type="presParOf" srcId="{D0B9EE91-92FA-44D2-9B66-1F9AB280614D}" destId="{49DBD7FC-A91C-427C-B448-F411F1545E48}" srcOrd="0" destOrd="0" presId="urn:microsoft.com/office/officeart/2005/8/layout/hierarchy2"/>
    <dgm:cxn modelId="{0E9C16EC-4937-4179-8329-22514BFE28DC}" type="presParOf" srcId="{6DFFA2B1-2F0D-42DA-A975-43209D332DBE}" destId="{747E2F02-406F-4A6C-A65B-425A6538B1EB}" srcOrd="1" destOrd="0" presId="urn:microsoft.com/office/officeart/2005/8/layout/hierarchy2"/>
    <dgm:cxn modelId="{014ED2F4-C717-48FE-A749-AB6B78389FEA}" type="presParOf" srcId="{747E2F02-406F-4A6C-A65B-425A6538B1EB}" destId="{AF4A2767-D9FA-4F67-A310-B9496CED1F70}" srcOrd="0" destOrd="0" presId="urn:microsoft.com/office/officeart/2005/8/layout/hierarchy2"/>
    <dgm:cxn modelId="{EA67537B-7BA1-4F6E-ACBE-8BC956C44023}" type="presParOf" srcId="{747E2F02-406F-4A6C-A65B-425A6538B1EB}" destId="{E411DFA9-091A-44FD-AD13-A7A9D3E65974}" srcOrd="1" destOrd="0" presId="urn:microsoft.com/office/officeart/2005/8/layout/hierarchy2"/>
    <dgm:cxn modelId="{1993658D-5F8B-454C-98A0-D900F1E14C49}" type="presParOf" srcId="{6DFFA2B1-2F0D-42DA-A975-43209D332DBE}" destId="{319DE26C-5FCD-4C3B-B686-7A9518ADC7AD}" srcOrd="2" destOrd="0" presId="urn:microsoft.com/office/officeart/2005/8/layout/hierarchy2"/>
    <dgm:cxn modelId="{1070AE98-775B-4D48-855B-53536E82C5C6}" type="presParOf" srcId="{319DE26C-5FCD-4C3B-B686-7A9518ADC7AD}" destId="{5B4E7322-6EA6-49C1-B1DA-6047BE1F1AD8}" srcOrd="0" destOrd="0" presId="urn:microsoft.com/office/officeart/2005/8/layout/hierarchy2"/>
    <dgm:cxn modelId="{96E03E60-71AA-4190-BDAC-3559952763DE}" type="presParOf" srcId="{6DFFA2B1-2F0D-42DA-A975-43209D332DBE}" destId="{3E5D24A5-CD09-4352-A6F5-457104A96367}" srcOrd="3" destOrd="0" presId="urn:microsoft.com/office/officeart/2005/8/layout/hierarchy2"/>
    <dgm:cxn modelId="{0C8EB1B1-58FB-42B8-92E4-F2EA0F255BF4}" type="presParOf" srcId="{3E5D24A5-CD09-4352-A6F5-457104A96367}" destId="{AC188FD9-8E56-4D74-B126-C13FBB21145A}" srcOrd="0" destOrd="0" presId="urn:microsoft.com/office/officeart/2005/8/layout/hierarchy2"/>
    <dgm:cxn modelId="{71101488-FE75-4AC1-A165-A4C9EAE3C31F}" type="presParOf" srcId="{3E5D24A5-CD09-4352-A6F5-457104A96367}" destId="{2CB0C70C-30C1-4FED-85BB-BDBA52B41DE1}" srcOrd="1" destOrd="0" presId="urn:microsoft.com/office/officeart/2005/8/layout/hierarchy2"/>
    <dgm:cxn modelId="{0790D0D4-9119-4692-A5F3-78B2E573499E}" type="presParOf" srcId="{6DFFA2B1-2F0D-42DA-A975-43209D332DBE}" destId="{D06D1A02-0D0F-4084-B882-92AE2F880E97}" srcOrd="4" destOrd="0" presId="urn:microsoft.com/office/officeart/2005/8/layout/hierarchy2"/>
    <dgm:cxn modelId="{C2E82B38-38F3-44FC-BB36-947B7F5D1B5C}" type="presParOf" srcId="{D06D1A02-0D0F-4084-B882-92AE2F880E97}" destId="{1A98CFA8-EF6A-4CB1-89D2-44FB85437133}" srcOrd="0" destOrd="0" presId="urn:microsoft.com/office/officeart/2005/8/layout/hierarchy2"/>
    <dgm:cxn modelId="{A199016B-9187-4AED-8018-3C4D17AB63D9}" type="presParOf" srcId="{6DFFA2B1-2F0D-42DA-A975-43209D332DBE}" destId="{28232504-96E0-4D81-8C48-195995488133}" srcOrd="5" destOrd="0" presId="urn:microsoft.com/office/officeart/2005/8/layout/hierarchy2"/>
    <dgm:cxn modelId="{64C51222-4E73-420D-BD22-3BEB8B6B9BC1}" type="presParOf" srcId="{28232504-96E0-4D81-8C48-195995488133}" destId="{A974ED87-5AC3-45D7-9AD9-BA25B1696C96}" srcOrd="0" destOrd="0" presId="urn:microsoft.com/office/officeart/2005/8/layout/hierarchy2"/>
    <dgm:cxn modelId="{4E11535A-2266-4A51-BE54-C78BB59E69D9}" type="presParOf" srcId="{28232504-96E0-4D81-8C48-195995488133}" destId="{EF0D73A8-32EA-4991-9EE8-99A81D6DEB0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8872-9E45-4AB6-B267-E053A4191FF6}">
      <dsp:nvSpPr>
        <dsp:cNvPr id="0" name=""/>
        <dsp:cNvSpPr/>
      </dsp:nvSpPr>
      <dsp:spPr>
        <a:xfrm>
          <a:off x="0" y="2027780"/>
          <a:ext cx="2088844" cy="920355"/>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Đối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với</a:t>
          </a:r>
          <a:r>
            <a:rPr lang="en-US" sz="1800" kern="1200" dirty="0">
              <a:latin typeface="Times New Roman" pitchFamily="18" charset="0"/>
              <a:cs typeface="Times New Roman" pitchFamily="18" charset="0"/>
            </a:rPr>
            <a:t> CTRSH (</a:t>
          </a:r>
          <a:r>
            <a:rPr lang="en-US" sz="1800" kern="1200" dirty="0" err="1">
              <a:latin typeface="Times New Roman" pitchFamily="18" charset="0"/>
              <a:cs typeface="Times New Roman" pitchFamily="18" charset="0"/>
            </a:rPr>
            <a:t>Khoản</a:t>
          </a:r>
          <a:r>
            <a:rPr lang="en-US" sz="1800" kern="1200" dirty="0">
              <a:latin typeface="Times New Roman" pitchFamily="18" charset="0"/>
              <a:cs typeface="Times New Roman" pitchFamily="18" charset="0"/>
            </a:rPr>
            <a:t> 1,2,3 </a:t>
          </a:r>
          <a:r>
            <a:rPr lang="en-US" sz="1800" kern="1200" dirty="0" err="1">
              <a:latin typeface="Times New Roman" pitchFamily="18" charset="0"/>
              <a:cs typeface="Times New Roman" pitchFamily="18" charset="0"/>
            </a:rPr>
            <a:t>Điều</a:t>
          </a:r>
          <a:r>
            <a:rPr lang="en-US" sz="1800" kern="1200" dirty="0">
              <a:latin typeface="Times New Roman" pitchFamily="18" charset="0"/>
              <a:cs typeface="Times New Roman" pitchFamily="18" charset="0"/>
            </a:rPr>
            <a:t> 58 </a:t>
          </a:r>
          <a:r>
            <a:rPr lang="en-US" sz="1800" kern="1200" dirty="0" err="1">
              <a:latin typeface="Times New Roman" pitchFamily="18" charset="0"/>
              <a:cs typeface="Times New Roman" pitchFamily="18" charset="0"/>
            </a:rPr>
            <a:t>Nghị</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định</a:t>
          </a:r>
          <a:r>
            <a:rPr lang="en-US" sz="1800" kern="1200" dirty="0">
              <a:latin typeface="Times New Roman" pitchFamily="18" charset="0"/>
              <a:cs typeface="Times New Roman" pitchFamily="18" charset="0"/>
            </a:rPr>
            <a:t> 08)</a:t>
          </a:r>
        </a:p>
      </dsp:txBody>
      <dsp:txXfrm>
        <a:off x="26956" y="2054736"/>
        <a:ext cx="2034932" cy="866443"/>
      </dsp:txXfrm>
    </dsp:sp>
    <dsp:sp modelId="{22989F15-ACD2-408D-B57D-7FB4B1EFC688}">
      <dsp:nvSpPr>
        <dsp:cNvPr id="0" name=""/>
        <dsp:cNvSpPr/>
      </dsp:nvSpPr>
      <dsp:spPr>
        <a:xfrm rot="18990600">
          <a:off x="1935419" y="2083717"/>
          <a:ext cx="1117829" cy="39160"/>
        </a:xfrm>
        <a:custGeom>
          <a:avLst/>
          <a:gdLst/>
          <a:ahLst/>
          <a:cxnLst/>
          <a:rect l="0" t="0" r="0" b="0"/>
          <a:pathLst>
            <a:path>
              <a:moveTo>
                <a:pt x="0" y="19580"/>
              </a:moveTo>
              <a:lnTo>
                <a:pt x="1117829" y="19580"/>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6388" y="2075351"/>
        <a:ext cx="55891" cy="55891"/>
      </dsp:txXfrm>
    </dsp:sp>
    <dsp:sp modelId="{AD990E17-9B20-4F71-862E-DC2487651B27}">
      <dsp:nvSpPr>
        <dsp:cNvPr id="0" name=""/>
        <dsp:cNvSpPr/>
      </dsp:nvSpPr>
      <dsp:spPr>
        <a:xfrm>
          <a:off x="2899823" y="1536850"/>
          <a:ext cx="2048822" cy="363573"/>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itchFamily="18" charset="0"/>
              <a:cs typeface="Times New Roman" pitchFamily="18" charset="0"/>
            </a:rPr>
            <a:t>&lt; 300kg/</a:t>
          </a:r>
          <a:r>
            <a:rPr lang="en-US" sz="2200" kern="1200" dirty="0" err="1">
              <a:latin typeface="Times New Roman" pitchFamily="18" charset="0"/>
              <a:cs typeface="Times New Roman" pitchFamily="18" charset="0"/>
            </a:rPr>
            <a:t>ngày</a:t>
          </a:r>
          <a:endParaRPr lang="en-US" sz="2200" kern="1200" dirty="0">
            <a:latin typeface="Times New Roman" pitchFamily="18" charset="0"/>
            <a:cs typeface="Times New Roman" pitchFamily="18" charset="0"/>
          </a:endParaRPr>
        </a:p>
      </dsp:txBody>
      <dsp:txXfrm>
        <a:off x="2910472" y="1547499"/>
        <a:ext cx="2027524" cy="342275"/>
      </dsp:txXfrm>
    </dsp:sp>
    <dsp:sp modelId="{EEC2691C-6335-4E0F-BD4E-CDDE21718453}">
      <dsp:nvSpPr>
        <dsp:cNvPr id="0" name=""/>
        <dsp:cNvSpPr/>
      </dsp:nvSpPr>
      <dsp:spPr>
        <a:xfrm rot="18553128">
          <a:off x="4747959" y="1276233"/>
          <a:ext cx="1091526" cy="39160"/>
        </a:xfrm>
        <a:custGeom>
          <a:avLst/>
          <a:gdLst/>
          <a:ahLst/>
          <a:cxnLst/>
          <a:rect l="0" t="0" r="0" b="0"/>
          <a:pathLst>
            <a:path>
              <a:moveTo>
                <a:pt x="0" y="19580"/>
              </a:moveTo>
              <a:lnTo>
                <a:pt x="1091526" y="19580"/>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66434" y="1268525"/>
        <a:ext cx="54576" cy="54576"/>
      </dsp:txXfrm>
    </dsp:sp>
    <dsp:sp modelId="{37D0AABA-9E38-4092-BFFB-58DF3CAB0AE3}">
      <dsp:nvSpPr>
        <dsp:cNvPr id="0" name=""/>
        <dsp:cNvSpPr/>
      </dsp:nvSpPr>
      <dsp:spPr>
        <a:xfrm>
          <a:off x="5638800" y="0"/>
          <a:ext cx="2399601" cy="1745981"/>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Times New Roman" pitchFamily="18" charset="0"/>
              <a:cs typeface="Times New Roman" pitchFamily="18" charset="0"/>
            </a:rPr>
            <a:t>Đ</a:t>
          </a:r>
          <a:r>
            <a:rPr lang="vi-VN" sz="2000" b="0" i="0" kern="1200" dirty="0">
              <a:latin typeface="Times New Roman" pitchFamily="18" charset="0"/>
              <a:cs typeface="Times New Roman" pitchFamily="18" charset="0"/>
            </a:rPr>
            <a:t>ược lựa chọn hình thức quản lý chất thải rắn sinh hoạt như hộ gia đình, cá nhân</a:t>
          </a:r>
          <a:endParaRPr lang="en-US" sz="2000" kern="1200" dirty="0"/>
        </a:p>
      </dsp:txBody>
      <dsp:txXfrm>
        <a:off x="5689938" y="51138"/>
        <a:ext cx="2297325" cy="1643705"/>
      </dsp:txXfrm>
    </dsp:sp>
    <dsp:sp modelId="{5403836E-9F11-4E2E-9329-9A1779B3915E}">
      <dsp:nvSpPr>
        <dsp:cNvPr id="0" name=""/>
        <dsp:cNvSpPr/>
      </dsp:nvSpPr>
      <dsp:spPr>
        <a:xfrm rot="3865801">
          <a:off x="4489417" y="2427875"/>
          <a:ext cx="1615900" cy="39160"/>
        </a:xfrm>
        <a:custGeom>
          <a:avLst/>
          <a:gdLst/>
          <a:ahLst/>
          <a:cxnLst/>
          <a:rect l="0" t="0" r="0" b="0"/>
          <a:pathLst>
            <a:path>
              <a:moveTo>
                <a:pt x="0" y="19580"/>
              </a:moveTo>
              <a:lnTo>
                <a:pt x="1615900" y="19580"/>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6970" y="2407058"/>
        <a:ext cx="80795" cy="80795"/>
      </dsp:txXfrm>
    </dsp:sp>
    <dsp:sp modelId="{C5A71DFD-CD4D-43AB-BC6B-21B875D11DC6}">
      <dsp:nvSpPr>
        <dsp:cNvPr id="0" name=""/>
        <dsp:cNvSpPr/>
      </dsp:nvSpPr>
      <dsp:spPr>
        <a:xfrm>
          <a:off x="5646090" y="2009148"/>
          <a:ext cx="2409690" cy="233425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err="1">
              <a:latin typeface="Times New Roman" pitchFamily="18" charset="0"/>
              <a:cs typeface="Times New Roman" pitchFamily="18" charset="0"/>
            </a:rPr>
            <a:t>Chuyển</a:t>
          </a:r>
          <a:r>
            <a:rPr lang="en-US" sz="2000" b="0" i="0" kern="1200" dirty="0">
              <a:latin typeface="Times New Roman" pitchFamily="18" charset="0"/>
              <a:cs typeface="Times New Roman" pitchFamily="18" charset="0"/>
            </a:rPr>
            <a:t> </a:t>
          </a:r>
          <a:r>
            <a:rPr lang="en-US" sz="2000" b="0" i="0" kern="1200" dirty="0" err="1">
              <a:latin typeface="Times New Roman" pitchFamily="18" charset="0"/>
              <a:cs typeface="Times New Roman" pitchFamily="18" charset="0"/>
            </a:rPr>
            <a:t>giao</a:t>
          </a:r>
          <a:r>
            <a:rPr lang="en-US" sz="2000" b="0" i="0" kern="1200" dirty="0">
              <a:latin typeface="Times New Roman" pitchFamily="18" charset="0"/>
              <a:cs typeface="Times New Roman" pitchFamily="18" charset="0"/>
            </a:rPr>
            <a:t>, </a:t>
          </a:r>
          <a:r>
            <a:rPr lang="vi-VN" sz="2000" b="0" i="0" kern="1200" dirty="0">
              <a:latin typeface="Times New Roman" pitchFamily="18" charset="0"/>
              <a:cs typeface="Times New Roman" pitchFamily="18" charset="0"/>
            </a:rPr>
            <a:t>ký hợp đồng dịch vụ thu gom, vận chuyển và xử lý; chi trả giá dịch vụ theo hợp đồng dịch vụ và theo quy định cụ thể của chính quyền địa phương</a:t>
          </a:r>
          <a:r>
            <a:rPr lang="vi-VN" sz="1600" b="0" i="0" kern="1200" dirty="0">
              <a:latin typeface="Times New Roman" pitchFamily="18" charset="0"/>
              <a:cs typeface="Times New Roman" pitchFamily="18" charset="0"/>
            </a:rPr>
            <a:t>.</a:t>
          </a:r>
          <a:endParaRPr lang="en-US" sz="1600" kern="1200" dirty="0"/>
        </a:p>
      </dsp:txBody>
      <dsp:txXfrm>
        <a:off x="5714458" y="2077516"/>
        <a:ext cx="2272954" cy="2197516"/>
      </dsp:txXfrm>
    </dsp:sp>
    <dsp:sp modelId="{0EDF9052-0C80-4F52-8FF8-82A89EBF820D}">
      <dsp:nvSpPr>
        <dsp:cNvPr id="0" name=""/>
        <dsp:cNvSpPr/>
      </dsp:nvSpPr>
      <dsp:spPr>
        <a:xfrm rot="2288041">
          <a:off x="1976402" y="2793697"/>
          <a:ext cx="1053660" cy="39160"/>
        </a:xfrm>
        <a:custGeom>
          <a:avLst/>
          <a:gdLst/>
          <a:ahLst/>
          <a:cxnLst/>
          <a:rect l="0" t="0" r="0" b="0"/>
          <a:pathLst>
            <a:path>
              <a:moveTo>
                <a:pt x="0" y="19580"/>
              </a:moveTo>
              <a:lnTo>
                <a:pt x="1053660" y="19580"/>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6891" y="2786936"/>
        <a:ext cx="52683" cy="52683"/>
      </dsp:txXfrm>
    </dsp:sp>
    <dsp:sp modelId="{13C6FD4F-8982-4916-A3F1-64D86F0D93BC}">
      <dsp:nvSpPr>
        <dsp:cNvPr id="0" name=""/>
        <dsp:cNvSpPr/>
      </dsp:nvSpPr>
      <dsp:spPr>
        <a:xfrm>
          <a:off x="2917620" y="2909993"/>
          <a:ext cx="2088844" cy="457206"/>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itchFamily="18" charset="0"/>
              <a:cs typeface="Times New Roman" pitchFamily="18" charset="0"/>
            </a:rPr>
            <a:t>≥300kg/</a:t>
          </a:r>
          <a:r>
            <a:rPr lang="en-US" sz="2200" kern="1200" dirty="0" err="1">
              <a:latin typeface="Times New Roman" pitchFamily="18" charset="0"/>
              <a:cs typeface="Times New Roman" pitchFamily="18" charset="0"/>
            </a:rPr>
            <a:t>ngày</a:t>
          </a:r>
          <a:endParaRPr lang="en-US" sz="2200" kern="1200" dirty="0"/>
        </a:p>
      </dsp:txBody>
      <dsp:txXfrm>
        <a:off x="2931011" y="2923384"/>
        <a:ext cx="2062062" cy="430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8872-9E45-4AB6-B267-E053A4191FF6}">
      <dsp:nvSpPr>
        <dsp:cNvPr id="0" name=""/>
        <dsp:cNvSpPr/>
      </dsp:nvSpPr>
      <dsp:spPr>
        <a:xfrm>
          <a:off x="225153" y="1901921"/>
          <a:ext cx="730579" cy="1265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itchFamily="18" charset="0"/>
              <a:cs typeface="Times New Roman" pitchFamily="18" charset="0"/>
            </a:rPr>
            <a:t>1. </a:t>
          </a:r>
          <a:r>
            <a:rPr lang="en-US" sz="1800" kern="1200" dirty="0" err="1">
              <a:latin typeface="Times New Roman" pitchFamily="18" charset="0"/>
              <a:cs typeface="Times New Roman" pitchFamily="18" charset="0"/>
            </a:rPr>
            <a:t>Hệ</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thống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xử</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lý</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nước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thải</a:t>
          </a:r>
          <a:endParaRPr lang="en-US" sz="1800" kern="1200" dirty="0">
            <a:latin typeface="Times New Roman" pitchFamily="18" charset="0"/>
            <a:cs typeface="Times New Roman" pitchFamily="18" charset="0"/>
          </a:endParaRPr>
        </a:p>
      </dsp:txBody>
      <dsp:txXfrm>
        <a:off x="246551" y="1923319"/>
        <a:ext cx="687783" cy="1222373"/>
      </dsp:txXfrm>
    </dsp:sp>
    <dsp:sp modelId="{22989F15-ACD2-408D-B57D-7FB4B1EFC688}">
      <dsp:nvSpPr>
        <dsp:cNvPr id="0" name=""/>
        <dsp:cNvSpPr/>
      </dsp:nvSpPr>
      <dsp:spPr>
        <a:xfrm rot="17789274">
          <a:off x="323921" y="1491141"/>
          <a:ext cx="2280943" cy="45219"/>
        </a:xfrm>
        <a:custGeom>
          <a:avLst/>
          <a:gdLst/>
          <a:ahLst/>
          <a:cxnLst/>
          <a:rect l="0" t="0" r="0" b="0"/>
          <a:pathLst>
            <a:path>
              <a:moveTo>
                <a:pt x="0" y="22609"/>
              </a:moveTo>
              <a:lnTo>
                <a:pt x="2280943" y="226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07369" y="1456728"/>
        <a:ext cx="114047" cy="114047"/>
      </dsp:txXfrm>
    </dsp:sp>
    <dsp:sp modelId="{AD990E17-9B20-4F71-862E-DC2487651B27}">
      <dsp:nvSpPr>
        <dsp:cNvPr id="0" name=""/>
        <dsp:cNvSpPr/>
      </dsp:nvSpPr>
      <dsp:spPr>
        <a:xfrm flipH="1">
          <a:off x="1973054" y="0"/>
          <a:ext cx="6254074" cy="985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n-US" sz="2400" kern="1200" dirty="0" err="1">
              <a:solidFill>
                <a:prstClr val="white"/>
              </a:solidFill>
              <a:latin typeface="Times New Roman" pitchFamily="18" charset="0"/>
              <a:ea typeface="+mn-ea"/>
              <a:cs typeface="Times New Roman" pitchFamily="18" charset="0"/>
            </a:rPr>
            <a:t>Công</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nghệ</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phù</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hợp</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với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loại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hình</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đặc</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tính</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nước</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thải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cần</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xử</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lý</a:t>
          </a:r>
          <a:endParaRPr lang="en-US" sz="2400" kern="1200" dirty="0">
            <a:solidFill>
              <a:prstClr val="white"/>
            </a:solidFill>
            <a:latin typeface="Times New Roman" pitchFamily="18" charset="0"/>
            <a:ea typeface="+mn-ea"/>
            <a:cs typeface="Times New Roman" pitchFamily="18" charset="0"/>
          </a:endParaRPr>
        </a:p>
      </dsp:txBody>
      <dsp:txXfrm>
        <a:off x="2001933" y="28879"/>
        <a:ext cx="6196316" cy="928235"/>
      </dsp:txXfrm>
    </dsp:sp>
    <dsp:sp modelId="{319DE26C-5FCD-4C3B-B686-7A9518ADC7AD}">
      <dsp:nvSpPr>
        <dsp:cNvPr id="0" name=""/>
        <dsp:cNvSpPr/>
      </dsp:nvSpPr>
      <dsp:spPr>
        <a:xfrm rot="18866731">
          <a:off x="736229" y="1989137"/>
          <a:ext cx="1464482" cy="45219"/>
        </a:xfrm>
        <a:custGeom>
          <a:avLst/>
          <a:gdLst/>
          <a:ahLst/>
          <a:cxnLst/>
          <a:rect l="0" t="0" r="0" b="0"/>
          <a:pathLst>
            <a:path>
              <a:moveTo>
                <a:pt x="0" y="22609"/>
              </a:moveTo>
              <a:lnTo>
                <a:pt x="1464482" y="226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31858" y="1975135"/>
        <a:ext cx="73224" cy="73224"/>
      </dsp:txXfrm>
    </dsp:sp>
    <dsp:sp modelId="{AC188FD9-8E56-4D74-B126-C13FBB21145A}">
      <dsp:nvSpPr>
        <dsp:cNvPr id="0" name=""/>
        <dsp:cNvSpPr/>
      </dsp:nvSpPr>
      <dsp:spPr>
        <a:xfrm>
          <a:off x="1981208" y="1143001"/>
          <a:ext cx="6613176" cy="691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prstClr val="white"/>
              </a:solidFill>
              <a:latin typeface="Times New Roman" pitchFamily="18" charset="0"/>
              <a:ea typeface="+mn-ea"/>
              <a:cs typeface="Times New Roman" pitchFamily="18" charset="0"/>
            </a:rPr>
            <a:t>Công</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suất</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hệ</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thống</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xử</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lý</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nước</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phải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phù</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hợp</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với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lượng</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nước</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thải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phát</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sinh</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tối</a:t>
          </a:r>
          <a:r>
            <a:rPr lang="en-US" sz="2400" kern="1200" dirty="0">
              <a:solidFill>
                <a:prstClr val="white"/>
              </a:solidFill>
              <a:latin typeface="Times New Roman" pitchFamily="18" charset="0"/>
              <a:ea typeface="+mn-ea"/>
              <a:cs typeface="Times New Roman" pitchFamily="18" charset="0"/>
            </a:rPr>
            <a:t> </a:t>
          </a:r>
          <a:r>
            <a:rPr lang="en-US" sz="2400" kern="1200" dirty="0" err="1">
              <a:solidFill>
                <a:prstClr val="white"/>
              </a:solidFill>
              <a:latin typeface="Times New Roman" pitchFamily="18" charset="0"/>
              <a:ea typeface="+mn-ea"/>
              <a:cs typeface="Times New Roman" pitchFamily="18" charset="0"/>
            </a:rPr>
            <a:t>đa</a:t>
          </a:r>
          <a:r>
            <a:rPr lang="en-US" sz="2400" kern="1200" dirty="0">
              <a:solidFill>
                <a:prstClr val="white"/>
              </a:solidFill>
              <a:latin typeface="Times New Roman" pitchFamily="18" charset="0"/>
              <a:ea typeface="+mn-ea"/>
              <a:cs typeface="Times New Roman" pitchFamily="18" charset="0"/>
            </a:rPr>
            <a:t>; </a:t>
          </a:r>
        </a:p>
      </dsp:txBody>
      <dsp:txXfrm>
        <a:off x="2001475" y="1163268"/>
        <a:ext cx="6572642" cy="651439"/>
      </dsp:txXfrm>
    </dsp:sp>
    <dsp:sp modelId="{0EDF9052-0C80-4F52-8FF8-82A89EBF820D}">
      <dsp:nvSpPr>
        <dsp:cNvPr id="0" name=""/>
        <dsp:cNvSpPr/>
      </dsp:nvSpPr>
      <dsp:spPr>
        <a:xfrm rot="20922794">
          <a:off x="945160" y="2404899"/>
          <a:ext cx="1093368" cy="45219"/>
        </a:xfrm>
        <a:custGeom>
          <a:avLst/>
          <a:gdLst/>
          <a:ahLst/>
          <a:cxnLst/>
          <a:rect l="0" t="0" r="0" b="0"/>
          <a:pathLst>
            <a:path>
              <a:moveTo>
                <a:pt x="0" y="22609"/>
              </a:moveTo>
              <a:lnTo>
                <a:pt x="1093368" y="226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4510" y="2400175"/>
        <a:ext cx="54668" cy="54668"/>
      </dsp:txXfrm>
    </dsp:sp>
    <dsp:sp modelId="{13C6FD4F-8982-4916-A3F1-64D86F0D93BC}">
      <dsp:nvSpPr>
        <dsp:cNvPr id="0" name=""/>
        <dsp:cNvSpPr/>
      </dsp:nvSpPr>
      <dsp:spPr>
        <a:xfrm flipH="1">
          <a:off x="2027955" y="2057395"/>
          <a:ext cx="6344553" cy="5262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Xử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lý</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nước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thải</a:t>
          </a:r>
          <a:r>
            <a:rPr lang="en-US" sz="2400" kern="1200" dirty="0">
              <a:latin typeface="Times New Roman" panose="02020603050405020304" pitchFamily="18" charset="0"/>
              <a:cs typeface="Times New Roman" panose="02020603050405020304" pitchFamily="18" charset="0"/>
            </a:rPr>
            <a:t> </a:t>
          </a:r>
          <a:r>
            <a:rPr lang="nl-NL" sz="2400" kern="1200" dirty="0">
              <a:latin typeface="Times New Roman" panose="02020603050405020304" pitchFamily="18" charset="0"/>
              <a:cs typeface="Times New Roman" panose="02020603050405020304" pitchFamily="18" charset="0"/>
            </a:rPr>
            <a:t>đáp ứng yêu cầu về bảo vệ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môi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trường</a:t>
          </a:r>
          <a:r>
            <a:rPr lang="en-US" sz="2200" kern="1200" dirty="0">
              <a:latin typeface="Times New Roman" panose="02020603050405020304" pitchFamily="18" charset="0"/>
              <a:cs typeface="Times New Roman" panose="02020603050405020304" pitchFamily="18" charset="0"/>
            </a:rPr>
            <a:t>;</a:t>
          </a:r>
        </a:p>
      </dsp:txBody>
      <dsp:txXfrm>
        <a:off x="2043368" y="2072808"/>
        <a:ext cx="6313727" cy="495407"/>
      </dsp:txXfrm>
    </dsp:sp>
    <dsp:sp modelId="{83CBA3E7-C59B-4B9F-8830-319176534E64}">
      <dsp:nvSpPr>
        <dsp:cNvPr id="0" name=""/>
        <dsp:cNvSpPr/>
      </dsp:nvSpPr>
      <dsp:spPr>
        <a:xfrm rot="2259045">
          <a:off x="804702" y="2954901"/>
          <a:ext cx="1450462" cy="45219"/>
        </a:xfrm>
        <a:custGeom>
          <a:avLst/>
          <a:gdLst/>
          <a:ahLst/>
          <a:cxnLst/>
          <a:rect l="0" t="0" r="0" b="0"/>
          <a:pathLst>
            <a:path>
              <a:moveTo>
                <a:pt x="0" y="22609"/>
              </a:moveTo>
              <a:lnTo>
                <a:pt x="1450462" y="226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93672" y="2941250"/>
        <a:ext cx="72523" cy="72523"/>
      </dsp:txXfrm>
    </dsp:sp>
    <dsp:sp modelId="{4C700FA2-F6E3-4E73-BA91-2B32AB435FAF}">
      <dsp:nvSpPr>
        <dsp:cNvPr id="0" name=""/>
        <dsp:cNvSpPr/>
      </dsp:nvSpPr>
      <dsp:spPr>
        <a:xfrm flipH="1">
          <a:off x="2104135" y="2819403"/>
          <a:ext cx="6542596" cy="12022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n-US" sz="2400" kern="1200" dirty="0" err="1">
              <a:solidFill>
                <a:prstClr val="white"/>
              </a:solidFill>
              <a:latin typeface="Times New Roman" panose="02020603050405020304" pitchFamily="18" charset="0"/>
              <a:ea typeface="+mn-ea"/>
              <a:cs typeface="Times New Roman" panose="02020603050405020304" pitchFamily="18" charset="0"/>
            </a:rPr>
            <a:t>Vận</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hành</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công</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trình</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xử</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lý</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nước</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thải</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theo</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đúng</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quy</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trình</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kỹ</a:t>
          </a:r>
          <a:r>
            <a:rPr lang="en-US" sz="2400" kern="1200" dirty="0">
              <a:solidFill>
                <a:prstClr val="white"/>
              </a:solidFill>
              <a:latin typeface="Times New Roman" panose="02020603050405020304" pitchFamily="18" charset="0"/>
              <a:ea typeface="+mn-ea"/>
              <a:cs typeface="Times New Roman" panose="02020603050405020304" pitchFamily="18" charset="0"/>
            </a:rPr>
            <a:t> </a:t>
          </a:r>
          <a:r>
            <a:rPr lang="en-US" sz="2400" kern="1200" dirty="0" err="1">
              <a:solidFill>
                <a:prstClr val="white"/>
              </a:solidFill>
              <a:latin typeface="Times New Roman" panose="02020603050405020304" pitchFamily="18" charset="0"/>
              <a:ea typeface="+mn-ea"/>
              <a:cs typeface="Times New Roman" panose="02020603050405020304" pitchFamily="18" charset="0"/>
            </a:rPr>
            <a:t>thuật</a:t>
          </a:r>
          <a:endParaRPr lang="en-US" sz="2400" kern="1200" dirty="0">
            <a:solidFill>
              <a:prstClr val="white"/>
            </a:solidFill>
            <a:latin typeface="Times New Roman" panose="02020603050405020304" pitchFamily="18" charset="0"/>
            <a:ea typeface="+mn-ea"/>
            <a:cs typeface="Times New Roman" panose="02020603050405020304" pitchFamily="18" charset="0"/>
          </a:endParaRPr>
        </a:p>
      </dsp:txBody>
      <dsp:txXfrm>
        <a:off x="2139347" y="2854615"/>
        <a:ext cx="6472172" cy="1131803"/>
      </dsp:txXfrm>
    </dsp:sp>
    <dsp:sp modelId="{16EA663F-03BF-4720-8BD8-7FC1370CE54C}">
      <dsp:nvSpPr>
        <dsp:cNvPr id="0" name=""/>
        <dsp:cNvSpPr/>
      </dsp:nvSpPr>
      <dsp:spPr>
        <a:xfrm rot="3928690">
          <a:off x="167940" y="3737170"/>
          <a:ext cx="2693492" cy="45219"/>
        </a:xfrm>
        <a:custGeom>
          <a:avLst/>
          <a:gdLst/>
          <a:ahLst/>
          <a:cxnLst/>
          <a:rect l="0" t="0" r="0" b="0"/>
          <a:pathLst>
            <a:path>
              <a:moveTo>
                <a:pt x="0" y="22609"/>
              </a:moveTo>
              <a:lnTo>
                <a:pt x="2693492" y="226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447349" y="3692443"/>
        <a:ext cx="134674" cy="134674"/>
      </dsp:txXfrm>
    </dsp:sp>
    <dsp:sp modelId="{DC19F0C8-6D5B-416C-8C51-A0B7A7EF652C}">
      <dsp:nvSpPr>
        <dsp:cNvPr id="0" name=""/>
        <dsp:cNvSpPr/>
      </dsp:nvSpPr>
      <dsp:spPr>
        <a:xfrm>
          <a:off x="2073640" y="4267195"/>
          <a:ext cx="6440516" cy="1435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vi-VN" sz="2400" kern="1200" dirty="0">
              <a:latin typeface="Times New Roman" panose="02020603050405020304" pitchFamily="18" charset="0"/>
              <a:cs typeface="Times New Roman" panose="02020603050405020304" pitchFamily="18" charset="0"/>
            </a:rPr>
            <a:t> phòng ngừa</a:t>
          </a:r>
          <a:r>
            <a:rPr lang="en-US" sz="2400" kern="1200" dirty="0">
              <a:latin typeface="Times New Roman" panose="02020603050405020304" pitchFamily="18" charset="0"/>
              <a:cs typeface="Times New Roman" panose="02020603050405020304" pitchFamily="18" charset="0"/>
            </a:rPr>
            <a:t>, </a:t>
          </a:r>
          <a:r>
            <a:rPr lang="vi-VN" sz="2400" kern="1200" dirty="0">
              <a:latin typeface="Times New Roman" panose="02020603050405020304" pitchFamily="18" charset="0"/>
              <a:cs typeface="Times New Roman" panose="02020603050405020304" pitchFamily="18" charset="0"/>
            </a:rPr>
            <a:t>ứng phó sự cố môi trường đối với </a:t>
          </a:r>
          <a:r>
            <a:rPr lang="en-US" sz="2400" kern="1200" dirty="0" err="1">
              <a:latin typeface="Times New Roman" panose="02020603050405020304" pitchFamily="18" charset="0"/>
              <a:cs typeface="Times New Roman" panose="02020603050405020304" pitchFamily="18" charset="0"/>
            </a:rPr>
            <a:t>hệ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thống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lý</a:t>
          </a:r>
          <a:r>
            <a:rPr lang="en-US" sz="2400" kern="1200" dirty="0">
              <a:latin typeface="Times New Roman" panose="02020603050405020304" pitchFamily="18" charset="0"/>
              <a:cs typeface="Times New Roman" panose="02020603050405020304" pitchFamily="18" charset="0"/>
            </a:rPr>
            <a:t> </a:t>
          </a:r>
          <a:r>
            <a:rPr lang="vi-VN" sz="2400" kern="1200" dirty="0">
              <a:latin typeface="Times New Roman" panose="02020603050405020304" pitchFamily="18" charset="0"/>
              <a:cs typeface="Times New Roman" panose="02020603050405020304" pitchFamily="18" charset="0"/>
            </a:rPr>
            <a:t>nước thải; điểm xả thải phải có tọa độ, biển báo, ký hiệu rõ ràng, thuận lợi cho việc kiểm tra, giám sát xả thải</a:t>
          </a:r>
          <a:r>
            <a:rPr lang="en-US" sz="2400" kern="1200" dirty="0">
              <a:latin typeface="Times New Roman" panose="02020603050405020304" pitchFamily="18" charset="0"/>
              <a:cs typeface="Times New Roman" panose="02020603050405020304" pitchFamily="18" charset="0"/>
            </a:rPr>
            <a:t>.</a:t>
          </a:r>
        </a:p>
      </dsp:txBody>
      <dsp:txXfrm>
        <a:off x="2115691" y="4309246"/>
        <a:ext cx="6356414" cy="1351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8872-9E45-4AB6-B267-E053A4191FF6}">
      <dsp:nvSpPr>
        <dsp:cNvPr id="0" name=""/>
        <dsp:cNvSpPr/>
      </dsp:nvSpPr>
      <dsp:spPr>
        <a:xfrm>
          <a:off x="340266" y="427042"/>
          <a:ext cx="1543469" cy="26728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Nguyên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tắc</a:t>
          </a:r>
          <a:endParaRPr lang="en-US" sz="1800" kern="1200" dirty="0">
            <a:latin typeface="Times New Roman" pitchFamily="18" charset="0"/>
            <a:cs typeface="Times New Roman" pitchFamily="18" charset="0"/>
          </a:endParaRPr>
        </a:p>
      </dsp:txBody>
      <dsp:txXfrm>
        <a:off x="385473" y="472249"/>
        <a:ext cx="1453055" cy="2582464"/>
      </dsp:txXfrm>
    </dsp:sp>
    <dsp:sp modelId="{22989F15-ACD2-408D-B57D-7FB4B1EFC688}">
      <dsp:nvSpPr>
        <dsp:cNvPr id="0" name=""/>
        <dsp:cNvSpPr/>
      </dsp:nvSpPr>
      <dsp:spPr>
        <a:xfrm rot="20406989">
          <a:off x="1805661" y="1261184"/>
          <a:ext cx="2619343" cy="113730"/>
        </a:xfrm>
        <a:custGeom>
          <a:avLst/>
          <a:gdLst/>
          <a:ahLst/>
          <a:cxnLst/>
          <a:rect l="0" t="0" r="0" b="0"/>
          <a:pathLst>
            <a:path>
              <a:moveTo>
                <a:pt x="0" y="56865"/>
              </a:moveTo>
              <a:lnTo>
                <a:pt x="2619343" y="56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49849" y="1252566"/>
        <a:ext cx="130967" cy="130967"/>
      </dsp:txXfrm>
    </dsp:sp>
    <dsp:sp modelId="{AD990E17-9B20-4F71-862E-DC2487651B27}">
      <dsp:nvSpPr>
        <dsp:cNvPr id="0" name=""/>
        <dsp:cNvSpPr/>
      </dsp:nvSpPr>
      <dsp:spPr>
        <a:xfrm flipH="1">
          <a:off x="4346930" y="0"/>
          <a:ext cx="2990484" cy="17452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Times New Roman" pitchFamily="18" charset="0"/>
              <a:cs typeface="Times New Roman" pitchFamily="18" charset="0"/>
            </a:rPr>
            <a:t>Phát</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triển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bền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vững</a:t>
          </a:r>
          <a:endParaRPr lang="en-US" sz="2200" kern="1200" dirty="0">
            <a:latin typeface="Times New Roman" pitchFamily="18" charset="0"/>
            <a:cs typeface="Times New Roman" pitchFamily="18" charset="0"/>
          </a:endParaRPr>
        </a:p>
      </dsp:txBody>
      <dsp:txXfrm>
        <a:off x="4398046" y="51116"/>
        <a:ext cx="2888252" cy="1643005"/>
      </dsp:txXfrm>
    </dsp:sp>
    <dsp:sp modelId="{0EDF9052-0C80-4F52-8FF8-82A89EBF820D}">
      <dsp:nvSpPr>
        <dsp:cNvPr id="0" name=""/>
        <dsp:cNvSpPr/>
      </dsp:nvSpPr>
      <dsp:spPr>
        <a:xfrm rot="2079560">
          <a:off x="1612462" y="2575989"/>
          <a:ext cx="3057426" cy="113730"/>
        </a:xfrm>
        <a:custGeom>
          <a:avLst/>
          <a:gdLst/>
          <a:ahLst/>
          <a:cxnLst/>
          <a:rect l="0" t="0" r="0" b="0"/>
          <a:pathLst>
            <a:path>
              <a:moveTo>
                <a:pt x="0" y="56865"/>
              </a:moveTo>
              <a:lnTo>
                <a:pt x="3057426" y="56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64740" y="2556418"/>
        <a:ext cx="152871" cy="152871"/>
      </dsp:txXfrm>
    </dsp:sp>
    <dsp:sp modelId="{13C6FD4F-8982-4916-A3F1-64D86F0D93BC}">
      <dsp:nvSpPr>
        <dsp:cNvPr id="0" name=""/>
        <dsp:cNvSpPr/>
      </dsp:nvSpPr>
      <dsp:spPr>
        <a:xfrm flipH="1">
          <a:off x="4398615" y="2203854"/>
          <a:ext cx="3330687" cy="25967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Times New Roman" pitchFamily="18" charset="0"/>
              <a:cs typeface="Times New Roman" pitchFamily="18" charset="0"/>
            </a:rPr>
            <a:t>Duy</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trì</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các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yếu</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tố</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tự</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nhiên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văn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hóa</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lịch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sử</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bảo</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đảm</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tỷ</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lệ</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không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gian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xanh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yêu</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cầu</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về</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cảnh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quan</a:t>
          </a:r>
          <a:endParaRPr lang="en-US" sz="2200" kern="1200" dirty="0"/>
        </a:p>
      </dsp:txBody>
      <dsp:txXfrm>
        <a:off x="4474671" y="2279910"/>
        <a:ext cx="3178575" cy="2444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8872-9E45-4AB6-B267-E053A4191FF6}">
      <dsp:nvSpPr>
        <dsp:cNvPr id="0" name=""/>
        <dsp:cNvSpPr/>
      </dsp:nvSpPr>
      <dsp:spPr>
        <a:xfrm>
          <a:off x="85603" y="1479617"/>
          <a:ext cx="1077770" cy="1866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Khu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đô</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thị</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khu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dân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cư</a:t>
          </a:r>
          <a:endParaRPr lang="en-US" sz="1800" kern="1200" dirty="0">
            <a:latin typeface="Times New Roman" pitchFamily="18" charset="0"/>
            <a:cs typeface="Times New Roman" pitchFamily="18" charset="0"/>
          </a:endParaRPr>
        </a:p>
      </dsp:txBody>
      <dsp:txXfrm>
        <a:off x="117170" y="1511184"/>
        <a:ext cx="1014636" cy="1803277"/>
      </dsp:txXfrm>
    </dsp:sp>
    <dsp:sp modelId="{22989F15-ACD2-408D-B57D-7FB4B1EFC688}">
      <dsp:nvSpPr>
        <dsp:cNvPr id="0" name=""/>
        <dsp:cNvSpPr/>
      </dsp:nvSpPr>
      <dsp:spPr>
        <a:xfrm rot="18934777">
          <a:off x="819270" y="1536698"/>
          <a:ext cx="2408200" cy="66708"/>
        </a:xfrm>
        <a:custGeom>
          <a:avLst/>
          <a:gdLst/>
          <a:ahLst/>
          <a:cxnLst/>
          <a:rect l="0" t="0" r="0" b="0"/>
          <a:pathLst>
            <a:path>
              <a:moveTo>
                <a:pt x="0" y="33354"/>
              </a:moveTo>
              <a:lnTo>
                <a:pt x="2408200" y="333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963165" y="1509848"/>
        <a:ext cx="120410" cy="120410"/>
      </dsp:txXfrm>
    </dsp:sp>
    <dsp:sp modelId="{AD990E17-9B20-4F71-862E-DC2487651B27}">
      <dsp:nvSpPr>
        <dsp:cNvPr id="0" name=""/>
        <dsp:cNvSpPr/>
      </dsp:nvSpPr>
      <dsp:spPr>
        <a:xfrm flipH="1">
          <a:off x="2883367" y="0"/>
          <a:ext cx="5646191" cy="1454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Mạng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lưới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cấp</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thoát</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nước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công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trình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vệ</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sinh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nơi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công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cộng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đáp</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ứng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yêu</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cầu</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về</a:t>
          </a:r>
          <a:r>
            <a:rPr lang="en-US" sz="2200" kern="1200" dirty="0">
              <a:latin typeface="Times New Roman" pitchFamily="18" charset="0"/>
              <a:cs typeface="Times New Roman" pitchFamily="18" charset="0"/>
            </a:rPr>
            <a:t> BVMT;</a:t>
          </a:r>
        </a:p>
        <a:p>
          <a:pPr marL="0" lvl="0" indent="0" algn="just" defTabSz="977900">
            <a:lnSpc>
              <a:spcPct val="90000"/>
            </a:lnSpc>
            <a:spcBef>
              <a:spcPct val="0"/>
            </a:spcBef>
            <a:spcAft>
              <a:spcPct val="35000"/>
            </a:spcAft>
            <a:buNone/>
          </a:pP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Hệ</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thống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thu</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gom</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xử</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lý</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nước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thải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đồng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bộ</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theo</a:t>
          </a:r>
          <a:r>
            <a:rPr lang="en-US" sz="2200" kern="1200" dirty="0">
              <a:latin typeface="Times New Roman" pitchFamily="18" charset="0"/>
              <a:cs typeface="Times New Roman" pitchFamily="18" charset="0"/>
            </a:rPr>
            <a:t> QH </a:t>
          </a:r>
        </a:p>
      </dsp:txBody>
      <dsp:txXfrm>
        <a:off x="2925970" y="42603"/>
        <a:ext cx="5560985" cy="1369358"/>
      </dsp:txXfrm>
    </dsp:sp>
    <dsp:sp modelId="{319DE26C-5FCD-4C3B-B686-7A9518ADC7AD}">
      <dsp:nvSpPr>
        <dsp:cNvPr id="0" name=""/>
        <dsp:cNvSpPr/>
      </dsp:nvSpPr>
      <dsp:spPr>
        <a:xfrm rot="21231215">
          <a:off x="1157981" y="2279022"/>
          <a:ext cx="1876286" cy="66708"/>
        </a:xfrm>
        <a:custGeom>
          <a:avLst/>
          <a:gdLst/>
          <a:ahLst/>
          <a:cxnLst/>
          <a:rect l="0" t="0" r="0" b="0"/>
          <a:pathLst>
            <a:path>
              <a:moveTo>
                <a:pt x="0" y="33354"/>
              </a:moveTo>
              <a:lnTo>
                <a:pt x="1876286" y="333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049217" y="2265469"/>
        <a:ext cx="93814" cy="93814"/>
      </dsp:txXfrm>
    </dsp:sp>
    <dsp:sp modelId="{AC188FD9-8E56-4D74-B126-C13FBB21145A}">
      <dsp:nvSpPr>
        <dsp:cNvPr id="0" name=""/>
        <dsp:cNvSpPr/>
      </dsp:nvSpPr>
      <dsp:spPr>
        <a:xfrm>
          <a:off x="3028875" y="1701521"/>
          <a:ext cx="5625689" cy="10208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loại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nguồn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gom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lưu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giữ</a:t>
          </a:r>
          <a:r>
            <a:rPr lang="en-US" sz="2400" kern="1200" dirty="0">
              <a:latin typeface="Times New Roman" panose="02020603050405020304" pitchFamily="18" charset="0"/>
              <a:cs typeface="Times New Roman" panose="02020603050405020304" pitchFamily="18" charset="0"/>
            </a:rPr>
            <a:t> CTRSH </a:t>
          </a:r>
        </a:p>
      </dsp:txBody>
      <dsp:txXfrm>
        <a:off x="3058774" y="1731420"/>
        <a:ext cx="5565891" cy="961019"/>
      </dsp:txXfrm>
    </dsp:sp>
    <dsp:sp modelId="{0EDF9052-0C80-4F52-8FF8-82A89EBF820D}">
      <dsp:nvSpPr>
        <dsp:cNvPr id="0" name=""/>
        <dsp:cNvSpPr/>
      </dsp:nvSpPr>
      <dsp:spPr>
        <a:xfrm rot="1684801">
          <a:off x="1046726" y="2845929"/>
          <a:ext cx="1981966" cy="66708"/>
        </a:xfrm>
        <a:custGeom>
          <a:avLst/>
          <a:gdLst/>
          <a:ahLst/>
          <a:cxnLst/>
          <a:rect l="0" t="0" r="0" b="0"/>
          <a:pathLst>
            <a:path>
              <a:moveTo>
                <a:pt x="0" y="33354"/>
              </a:moveTo>
              <a:lnTo>
                <a:pt x="1981966" y="333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88160" y="2829734"/>
        <a:ext cx="99098" cy="99098"/>
      </dsp:txXfrm>
    </dsp:sp>
    <dsp:sp modelId="{13C6FD4F-8982-4916-A3F1-64D86F0D93BC}">
      <dsp:nvSpPr>
        <dsp:cNvPr id="0" name=""/>
        <dsp:cNvSpPr/>
      </dsp:nvSpPr>
      <dsp:spPr>
        <a:xfrm flipH="1">
          <a:off x="2912045" y="2957586"/>
          <a:ext cx="5483825" cy="776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Times New Roman" pitchFamily="18" charset="0"/>
              <a:cs typeface="Times New Roman" pitchFamily="18" charset="0"/>
            </a:rPr>
            <a:t>Có</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diện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tích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cây</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xanh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mặt</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nước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không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gian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thoáng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theo</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quy</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định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của</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pháp</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luật</a:t>
          </a:r>
          <a:endParaRPr lang="en-US" sz="2200" kern="1200" dirty="0"/>
        </a:p>
      </dsp:txBody>
      <dsp:txXfrm>
        <a:off x="2934782" y="2980323"/>
        <a:ext cx="5438351" cy="730840"/>
      </dsp:txXfrm>
    </dsp:sp>
    <dsp:sp modelId="{83CBA3E7-C59B-4B9F-8830-319176534E64}">
      <dsp:nvSpPr>
        <dsp:cNvPr id="0" name=""/>
        <dsp:cNvSpPr/>
      </dsp:nvSpPr>
      <dsp:spPr>
        <a:xfrm rot="3326885">
          <a:off x="493257" y="3654552"/>
          <a:ext cx="3096317" cy="66708"/>
        </a:xfrm>
        <a:custGeom>
          <a:avLst/>
          <a:gdLst/>
          <a:ahLst/>
          <a:cxnLst/>
          <a:rect l="0" t="0" r="0" b="0"/>
          <a:pathLst>
            <a:path>
              <a:moveTo>
                <a:pt x="0" y="33354"/>
              </a:moveTo>
              <a:lnTo>
                <a:pt x="3096317" y="333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64008" y="3610498"/>
        <a:ext cx="154815" cy="154815"/>
      </dsp:txXfrm>
    </dsp:sp>
    <dsp:sp modelId="{4C700FA2-F6E3-4E73-BA91-2B32AB435FAF}">
      <dsp:nvSpPr>
        <dsp:cNvPr id="0" name=""/>
        <dsp:cNvSpPr/>
      </dsp:nvSpPr>
      <dsp:spPr>
        <a:xfrm flipH="1">
          <a:off x="2919458" y="4210979"/>
          <a:ext cx="5483825" cy="1504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itchFamily="18" charset="0"/>
              <a:cs typeface="Times New Roman" pitchFamily="18" charset="0"/>
            </a:rPr>
            <a:t>Khu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dân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cư</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cụm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dân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cư</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tán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có</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địa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lưu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giữ</a:t>
          </a:r>
          <a:r>
            <a:rPr lang="en-US" sz="2000" kern="1200" dirty="0">
              <a:latin typeface="Times New Roman" pitchFamily="18" charset="0"/>
              <a:cs typeface="Times New Roman" pitchFamily="18" charset="0"/>
            </a:rPr>
            <a:t> CTR SH </a:t>
          </a:r>
          <a:r>
            <a:rPr lang="en-US" sz="2000" kern="1200" dirty="0" err="1">
              <a:latin typeface="Times New Roman" pitchFamily="18" charset="0"/>
              <a:cs typeface="Times New Roman" pitchFamily="18" charset="0"/>
            </a:rPr>
            <a:t>đảm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bảo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gây</a:t>
          </a:r>
          <a:r>
            <a:rPr lang="en-US" sz="2000" kern="1200" dirty="0">
              <a:latin typeface="Times New Roman" pitchFamily="18" charset="0"/>
              <a:cs typeface="Times New Roman" pitchFamily="18" charset="0"/>
            </a:rPr>
            <a:t> ô </a:t>
          </a:r>
          <a:r>
            <a:rPr lang="en-US" sz="2000" kern="1200" dirty="0" err="1">
              <a:latin typeface="Times New Roman" pitchFamily="18" charset="0"/>
              <a:cs typeface="Times New Roman" pitchFamily="18" charset="0"/>
            </a:rPr>
            <a:t>nhiễm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môi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trường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trước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vận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chuyển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đến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địa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xử</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lý</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theo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định</a:t>
          </a:r>
          <a:r>
            <a:rPr lang="en-US" sz="2000" kern="1200" dirty="0">
              <a:latin typeface="Times New Roman" pitchFamily="18" charset="0"/>
              <a:cs typeface="Times New Roman" pitchFamily="18" charset="0"/>
            </a:rPr>
            <a:t>.</a:t>
          </a:r>
          <a:endParaRPr lang="en-US" sz="2000" kern="1200" dirty="0"/>
        </a:p>
      </dsp:txBody>
      <dsp:txXfrm>
        <a:off x="2963509" y="4255030"/>
        <a:ext cx="5395723" cy="1415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8872-9E45-4AB6-B267-E053A4191FF6}">
      <dsp:nvSpPr>
        <dsp:cNvPr id="0" name=""/>
        <dsp:cNvSpPr/>
      </dsp:nvSpPr>
      <dsp:spPr>
        <a:xfrm>
          <a:off x="0" y="1773098"/>
          <a:ext cx="881820" cy="2086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Yêu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cầu</a:t>
          </a:r>
          <a:r>
            <a:rPr lang="en-US" sz="1800" kern="1200" dirty="0">
              <a:latin typeface="Times New Roman" pitchFamily="18" charset="0"/>
              <a:cs typeface="Times New Roman" pitchFamily="18" charset="0"/>
            </a:rPr>
            <a:t> BVMT  </a:t>
          </a:r>
          <a:r>
            <a:rPr lang="en-US" sz="1800" kern="1200" dirty="0" err="1">
              <a:latin typeface="Times New Roman" pitchFamily="18" charset="0"/>
              <a:cs typeface="Times New Roman" pitchFamily="18" charset="0"/>
            </a:rPr>
            <a:t>nông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thôn</a:t>
          </a:r>
          <a:endParaRPr lang="en-US" sz="1800" kern="1200" dirty="0">
            <a:latin typeface="Times New Roman" pitchFamily="18" charset="0"/>
            <a:cs typeface="Times New Roman" pitchFamily="18" charset="0"/>
          </a:endParaRPr>
        </a:p>
      </dsp:txBody>
      <dsp:txXfrm>
        <a:off x="25828" y="1798926"/>
        <a:ext cx="830164" cy="2035293"/>
      </dsp:txXfrm>
    </dsp:sp>
    <dsp:sp modelId="{22989F15-ACD2-408D-B57D-7FB4B1EFC688}">
      <dsp:nvSpPr>
        <dsp:cNvPr id="0" name=""/>
        <dsp:cNvSpPr/>
      </dsp:nvSpPr>
      <dsp:spPr>
        <a:xfrm rot="17051809">
          <a:off x="133419" y="1845024"/>
          <a:ext cx="1983185" cy="20480"/>
        </a:xfrm>
        <a:custGeom>
          <a:avLst/>
          <a:gdLst/>
          <a:ahLst/>
          <a:cxnLst/>
          <a:rect l="0" t="0" r="0" b="0"/>
          <a:pathLst>
            <a:path>
              <a:moveTo>
                <a:pt x="0" y="10240"/>
              </a:moveTo>
              <a:lnTo>
                <a:pt x="1983185" y="102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075432" y="1805685"/>
        <a:ext cx="99159" cy="99159"/>
      </dsp:txXfrm>
    </dsp:sp>
    <dsp:sp modelId="{AD990E17-9B20-4F71-862E-DC2487651B27}">
      <dsp:nvSpPr>
        <dsp:cNvPr id="0" name=""/>
        <dsp:cNvSpPr/>
      </dsp:nvSpPr>
      <dsp:spPr>
        <a:xfrm flipH="1">
          <a:off x="1368203" y="484351"/>
          <a:ext cx="3078549" cy="81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itchFamily="18" charset="0"/>
              <a:cs typeface="Times New Roman" pitchFamily="18" charset="0"/>
            </a:rPr>
            <a:t>Tổ</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chức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hộ</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gia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đình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có</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hoạt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động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sản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xuất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tiểu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thủ</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nghiệp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nghiệp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chế</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biến</a:t>
          </a:r>
          <a:r>
            <a:rPr lang="en-US" sz="2000" kern="1200" dirty="0">
              <a:latin typeface="Times New Roman" pitchFamily="18" charset="0"/>
              <a:cs typeface="Times New Roman" pitchFamily="18" charset="0"/>
            </a:rPr>
            <a:t> </a:t>
          </a:r>
          <a:endParaRPr lang="en-US" sz="2200" kern="1200" dirty="0">
            <a:latin typeface="Times New Roman" pitchFamily="18" charset="0"/>
            <a:cs typeface="Times New Roman" pitchFamily="18" charset="0"/>
          </a:endParaRPr>
        </a:p>
      </dsp:txBody>
      <dsp:txXfrm>
        <a:off x="1392197" y="508345"/>
        <a:ext cx="3030561" cy="771220"/>
      </dsp:txXfrm>
    </dsp:sp>
    <dsp:sp modelId="{BE76F1B6-33D1-407C-B91C-E7019174651F}">
      <dsp:nvSpPr>
        <dsp:cNvPr id="0" name=""/>
        <dsp:cNvSpPr/>
      </dsp:nvSpPr>
      <dsp:spPr>
        <a:xfrm rot="321203">
          <a:off x="4445620" y="907958"/>
          <a:ext cx="519678" cy="20480"/>
        </a:xfrm>
        <a:custGeom>
          <a:avLst/>
          <a:gdLst/>
          <a:ahLst/>
          <a:cxnLst/>
          <a:rect l="0" t="0" r="0" b="0"/>
          <a:pathLst>
            <a:path>
              <a:moveTo>
                <a:pt x="0" y="10240"/>
              </a:moveTo>
              <a:lnTo>
                <a:pt x="519678" y="102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92467" y="905206"/>
        <a:ext cx="25983" cy="25983"/>
      </dsp:txXfrm>
    </dsp:sp>
    <dsp:sp modelId="{4A8A7B61-F4BF-44F8-A58C-832B6B560768}">
      <dsp:nvSpPr>
        <dsp:cNvPr id="0" name=""/>
        <dsp:cNvSpPr/>
      </dsp:nvSpPr>
      <dsp:spPr>
        <a:xfrm>
          <a:off x="4964165" y="482909"/>
          <a:ext cx="3828654" cy="919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prstClr val="white"/>
              </a:solidFill>
              <a:latin typeface="Times New Roman" pitchFamily="18" charset="0"/>
              <a:ea typeface="+mn-ea"/>
              <a:cs typeface="Times New Roman" pitchFamily="18" charset="0"/>
            </a:rPr>
            <a:t>Phù</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hợp</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với</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quy</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hoạch</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tuân</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thủ</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quy</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định</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về</a:t>
          </a:r>
          <a:r>
            <a:rPr lang="en-US" sz="2000" kern="1200" dirty="0">
              <a:solidFill>
                <a:prstClr val="white"/>
              </a:solidFill>
              <a:latin typeface="Times New Roman" pitchFamily="18" charset="0"/>
              <a:ea typeface="+mn-ea"/>
              <a:cs typeface="Times New Roman" pitchFamily="18" charset="0"/>
            </a:rPr>
            <a:t> BVMT, </a:t>
          </a:r>
          <a:r>
            <a:rPr lang="en-US" sz="2000" kern="1200" dirty="0" err="1">
              <a:solidFill>
                <a:prstClr val="white"/>
              </a:solidFill>
              <a:latin typeface="Times New Roman" pitchFamily="18" charset="0"/>
              <a:ea typeface="+mn-ea"/>
              <a:cs typeface="Times New Roman" pitchFamily="18" charset="0"/>
            </a:rPr>
            <a:t>không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ảnh</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hưởng</a:t>
          </a:r>
          <a:r>
            <a:rPr lang="en-US" sz="2000" kern="1200" dirty="0">
              <a:solidFill>
                <a:prstClr val="white"/>
              </a:solidFill>
              <a:latin typeface="Times New Roman" pitchFamily="18" charset="0"/>
              <a:ea typeface="+mn-ea"/>
              <a:cs typeface="Times New Roman" pitchFamily="18" charset="0"/>
            </a:rPr>
            <a:t> MT </a:t>
          </a:r>
          <a:r>
            <a:rPr lang="en-US" sz="2000" kern="1200" dirty="0" err="1">
              <a:solidFill>
                <a:prstClr val="white"/>
              </a:solidFill>
              <a:latin typeface="Times New Roman" pitchFamily="18" charset="0"/>
              <a:ea typeface="+mn-ea"/>
              <a:cs typeface="Times New Roman" pitchFamily="18" charset="0"/>
            </a:rPr>
            <a:t>xung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quanh</a:t>
          </a:r>
          <a:endParaRPr lang="en-US" sz="2000" kern="1200" dirty="0">
            <a:solidFill>
              <a:prstClr val="white"/>
            </a:solidFill>
            <a:latin typeface="Times New Roman" pitchFamily="18" charset="0"/>
            <a:ea typeface="+mn-ea"/>
            <a:cs typeface="Times New Roman" pitchFamily="18" charset="0"/>
          </a:endParaRPr>
        </a:p>
      </dsp:txBody>
      <dsp:txXfrm>
        <a:off x="4991083" y="509827"/>
        <a:ext cx="3774818" cy="865226"/>
      </dsp:txXfrm>
    </dsp:sp>
    <dsp:sp modelId="{E5E4B95A-6926-4344-8721-6634DA9F6734}">
      <dsp:nvSpPr>
        <dsp:cNvPr id="0" name=""/>
        <dsp:cNvSpPr/>
      </dsp:nvSpPr>
      <dsp:spPr>
        <a:xfrm rot="3628797">
          <a:off x="4180411" y="1340603"/>
          <a:ext cx="1050095" cy="20480"/>
        </a:xfrm>
        <a:custGeom>
          <a:avLst/>
          <a:gdLst/>
          <a:ahLst/>
          <a:cxnLst/>
          <a:rect l="0" t="0" r="0" b="0"/>
          <a:pathLst>
            <a:path>
              <a:moveTo>
                <a:pt x="0" y="10240"/>
              </a:moveTo>
              <a:lnTo>
                <a:pt x="1050095" y="102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79207" y="1324591"/>
        <a:ext cx="52504" cy="52504"/>
      </dsp:txXfrm>
    </dsp:sp>
    <dsp:sp modelId="{F81F08A8-3359-4470-B725-69AC73E530B0}">
      <dsp:nvSpPr>
        <dsp:cNvPr id="0" name=""/>
        <dsp:cNvSpPr/>
      </dsp:nvSpPr>
      <dsp:spPr>
        <a:xfrm>
          <a:off x="4964165" y="1495609"/>
          <a:ext cx="4251031" cy="624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Chất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được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gom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dụng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lý</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đáp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ứng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yêu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cầu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BVMT</a:t>
          </a:r>
        </a:p>
      </dsp:txBody>
      <dsp:txXfrm>
        <a:off x="4982448" y="1513892"/>
        <a:ext cx="4214465" cy="587678"/>
      </dsp:txXfrm>
    </dsp:sp>
    <dsp:sp modelId="{319DE26C-5FCD-4C3B-B686-7A9518ADC7AD}">
      <dsp:nvSpPr>
        <dsp:cNvPr id="0" name=""/>
        <dsp:cNvSpPr/>
      </dsp:nvSpPr>
      <dsp:spPr>
        <a:xfrm rot="19770450">
          <a:off x="838821" y="2648575"/>
          <a:ext cx="621795" cy="20480"/>
        </a:xfrm>
        <a:custGeom>
          <a:avLst/>
          <a:gdLst/>
          <a:ahLst/>
          <a:cxnLst/>
          <a:rect l="0" t="0" r="0" b="0"/>
          <a:pathLst>
            <a:path>
              <a:moveTo>
                <a:pt x="0" y="10240"/>
              </a:moveTo>
              <a:lnTo>
                <a:pt x="621795" y="102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174" y="2643271"/>
        <a:ext cx="31089" cy="31089"/>
      </dsp:txXfrm>
    </dsp:sp>
    <dsp:sp modelId="{AC188FD9-8E56-4D74-B126-C13FBB21145A}">
      <dsp:nvSpPr>
        <dsp:cNvPr id="0" name=""/>
        <dsp:cNvSpPr/>
      </dsp:nvSpPr>
      <dsp:spPr>
        <a:xfrm>
          <a:off x="1417619" y="1991353"/>
          <a:ext cx="3978186" cy="1019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Cụm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dân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cư</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phải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có</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hệ</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thống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thoát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nước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biện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pháp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xử</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lý</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nước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thải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phù</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hợp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điểm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tập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kết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chất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thải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phải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được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bố</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trí</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hợp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lý</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không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chăn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thả</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động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vật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gây</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mất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vsmt</a:t>
          </a:r>
          <a:endParaRPr lang="en-US" sz="1800" kern="1200" dirty="0">
            <a:latin typeface="Times New Roman" panose="02020603050405020304" pitchFamily="18" charset="0"/>
            <a:cs typeface="Times New Roman" panose="02020603050405020304" pitchFamily="18" charset="0"/>
          </a:endParaRPr>
        </a:p>
      </dsp:txBody>
      <dsp:txXfrm>
        <a:off x="1447476" y="2021210"/>
        <a:ext cx="3918472" cy="959696"/>
      </dsp:txXfrm>
    </dsp:sp>
    <dsp:sp modelId="{0EDF9052-0C80-4F52-8FF8-82A89EBF820D}">
      <dsp:nvSpPr>
        <dsp:cNvPr id="0" name=""/>
        <dsp:cNvSpPr/>
      </dsp:nvSpPr>
      <dsp:spPr>
        <a:xfrm rot="3411583">
          <a:off x="676664" y="3185289"/>
          <a:ext cx="905147" cy="20480"/>
        </a:xfrm>
        <a:custGeom>
          <a:avLst/>
          <a:gdLst/>
          <a:ahLst/>
          <a:cxnLst/>
          <a:rect l="0" t="0" r="0" b="0"/>
          <a:pathLst>
            <a:path>
              <a:moveTo>
                <a:pt x="0" y="10240"/>
              </a:moveTo>
              <a:lnTo>
                <a:pt x="905147" y="102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06609" y="3172900"/>
        <a:ext cx="45257" cy="45257"/>
      </dsp:txXfrm>
    </dsp:sp>
    <dsp:sp modelId="{13C6FD4F-8982-4916-A3F1-64D86F0D93BC}">
      <dsp:nvSpPr>
        <dsp:cNvPr id="0" name=""/>
        <dsp:cNvSpPr/>
      </dsp:nvSpPr>
      <dsp:spPr>
        <a:xfrm flipH="1">
          <a:off x="1376656" y="3280474"/>
          <a:ext cx="6524830" cy="588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Times New Roman" pitchFamily="18" charset="0"/>
              <a:cs typeface="Times New Roman" pitchFamily="18" charset="0"/>
            </a:rPr>
            <a:t>Cảnh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quan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cây</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xanh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phải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được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giữ</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gìn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bảo</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vệ</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phục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hồi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cải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tạo</a:t>
          </a:r>
          <a:endParaRPr lang="en-US" sz="2200" kern="1200" dirty="0">
            <a:latin typeface="Times New Roman" pitchFamily="18" charset="0"/>
            <a:cs typeface="Times New Roman" pitchFamily="18" charset="0"/>
          </a:endParaRPr>
        </a:p>
      </dsp:txBody>
      <dsp:txXfrm>
        <a:off x="1393878" y="3297696"/>
        <a:ext cx="6490386" cy="553575"/>
      </dsp:txXfrm>
    </dsp:sp>
    <dsp:sp modelId="{83CBA3E7-C59B-4B9F-8830-319176534E64}">
      <dsp:nvSpPr>
        <dsp:cNvPr id="0" name=""/>
        <dsp:cNvSpPr/>
      </dsp:nvSpPr>
      <dsp:spPr>
        <a:xfrm rot="4469714">
          <a:off x="200689" y="3702143"/>
          <a:ext cx="1859282" cy="20480"/>
        </a:xfrm>
        <a:custGeom>
          <a:avLst/>
          <a:gdLst/>
          <a:ahLst/>
          <a:cxnLst/>
          <a:rect l="0" t="0" r="0" b="0"/>
          <a:pathLst>
            <a:path>
              <a:moveTo>
                <a:pt x="0" y="10240"/>
              </a:moveTo>
              <a:lnTo>
                <a:pt x="1859282" y="102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83848" y="3665901"/>
        <a:ext cx="92964" cy="92964"/>
      </dsp:txXfrm>
    </dsp:sp>
    <dsp:sp modelId="{4C700FA2-F6E3-4E73-BA91-2B32AB435FAF}">
      <dsp:nvSpPr>
        <dsp:cNvPr id="0" name=""/>
        <dsp:cNvSpPr/>
      </dsp:nvSpPr>
      <dsp:spPr>
        <a:xfrm flipH="1">
          <a:off x="1378841" y="4110545"/>
          <a:ext cx="7070095" cy="995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kern="1200" dirty="0" err="1"/>
            <a:t>Chất</a:t>
          </a:r>
          <a:r>
            <a:rPr lang="en-US" sz="2000" kern="1200" dirty="0"/>
            <a:t> </a:t>
          </a:r>
          <a:r>
            <a:rPr lang="en-US" sz="2000" kern="1200" dirty="0" err="1"/>
            <a:t>thải</a:t>
          </a:r>
          <a:r>
            <a:rPr lang="en-US" sz="2000" kern="1200" dirty="0"/>
            <a:t> </a:t>
          </a:r>
          <a:r>
            <a:rPr lang="en-US" sz="2000" kern="1200" dirty="0" err="1"/>
            <a:t>sinh</a:t>
          </a:r>
          <a:r>
            <a:rPr lang="en-US" sz="2000" kern="1200" dirty="0"/>
            <a:t> </a:t>
          </a:r>
          <a:r>
            <a:rPr lang="en-US" sz="2000" kern="1200" dirty="0" err="1"/>
            <a:t>hoạt</a:t>
          </a:r>
          <a:r>
            <a:rPr lang="en-US" sz="2000" kern="1200" dirty="0"/>
            <a:t> </a:t>
          </a:r>
          <a:r>
            <a:rPr lang="en-US" sz="2000" kern="1200" dirty="0" err="1"/>
            <a:t>hữu</a:t>
          </a:r>
          <a:r>
            <a:rPr lang="en-US" sz="2000" kern="1200" dirty="0"/>
            <a:t> </a:t>
          </a:r>
          <a:r>
            <a:rPr lang="en-US" sz="2000" kern="1200" dirty="0" err="1"/>
            <a:t>cơ</a:t>
          </a:r>
          <a:r>
            <a:rPr lang="en-US" sz="2000" kern="1200" dirty="0"/>
            <a:t>, </a:t>
          </a:r>
          <a:r>
            <a:rPr lang="en-US" sz="2000" kern="1200" dirty="0" err="1"/>
            <a:t>chất</a:t>
          </a:r>
          <a:r>
            <a:rPr lang="en-US" sz="2000" kern="1200" dirty="0"/>
            <a:t> </a:t>
          </a:r>
          <a:r>
            <a:rPr lang="en-US" sz="2000" kern="1200" dirty="0" err="1"/>
            <a:t>thải</a:t>
          </a:r>
          <a:r>
            <a:rPr lang="en-US" sz="2000" kern="1200" dirty="0"/>
            <a:t> </a:t>
          </a:r>
          <a:r>
            <a:rPr lang="en-US" sz="2000" kern="1200" dirty="0" err="1"/>
            <a:t>từ</a:t>
          </a:r>
          <a:r>
            <a:rPr lang="en-US" sz="2000" kern="1200" dirty="0"/>
            <a:t> </a:t>
          </a:r>
          <a:r>
            <a:rPr lang="en-US" sz="2000" kern="1200" dirty="0" err="1"/>
            <a:t>chăn</a:t>
          </a:r>
          <a:r>
            <a:rPr lang="en-US" sz="2000" kern="1200" dirty="0"/>
            <a:t> </a:t>
          </a:r>
          <a:r>
            <a:rPr lang="en-US" sz="2000" kern="1200" dirty="0" err="1"/>
            <a:t>nuôi</a:t>
          </a:r>
          <a:r>
            <a:rPr lang="en-US" sz="2000" kern="1200" dirty="0"/>
            <a:t>, </a:t>
          </a:r>
          <a:r>
            <a:rPr lang="en-US" sz="2000" kern="1200" dirty="0" err="1"/>
            <a:t>chế</a:t>
          </a:r>
          <a:r>
            <a:rPr lang="en-US" sz="2000" kern="1200" dirty="0"/>
            <a:t> </a:t>
          </a:r>
          <a:r>
            <a:rPr lang="en-US" sz="2000" kern="1200" dirty="0" err="1"/>
            <a:t>biến</a:t>
          </a:r>
          <a:r>
            <a:rPr lang="en-US" sz="2000" kern="1200" dirty="0"/>
            <a:t> </a:t>
          </a:r>
          <a:r>
            <a:rPr lang="en-US" sz="2000" kern="1200" dirty="0" err="1"/>
            <a:t>và</a:t>
          </a:r>
          <a:r>
            <a:rPr lang="en-US" sz="2000" kern="1200" dirty="0"/>
            <a:t> </a:t>
          </a:r>
          <a:r>
            <a:rPr lang="en-US" sz="2000" kern="1200" dirty="0" err="1"/>
            <a:t>phụ</a:t>
          </a:r>
          <a:r>
            <a:rPr lang="en-US" sz="2000" kern="1200" dirty="0"/>
            <a:t> </a:t>
          </a:r>
          <a:r>
            <a:rPr lang="en-US" sz="2000" kern="1200" dirty="0" err="1"/>
            <a:t>phẩm</a:t>
          </a:r>
          <a:r>
            <a:rPr lang="en-US" sz="2000" kern="1200" dirty="0"/>
            <a:t> </a:t>
          </a:r>
          <a:r>
            <a:rPr lang="en-US" sz="2000" kern="1200" dirty="0" err="1"/>
            <a:t>nông</a:t>
          </a:r>
          <a:r>
            <a:rPr lang="en-US" sz="2000" kern="1200" dirty="0"/>
            <a:t> </a:t>
          </a:r>
          <a:r>
            <a:rPr lang="en-US" sz="2000" kern="1200" dirty="0" err="1"/>
            <a:t>nghiệp</a:t>
          </a:r>
          <a:r>
            <a:rPr lang="en-US" sz="2000" kern="1200" dirty="0"/>
            <a:t> </a:t>
          </a:r>
          <a:r>
            <a:rPr lang="en-US" sz="2000" kern="1200" dirty="0" err="1"/>
            <a:t>phải</a:t>
          </a:r>
          <a:r>
            <a:rPr lang="en-US" sz="2000" kern="1200" dirty="0"/>
            <a:t> </a:t>
          </a:r>
          <a:r>
            <a:rPr lang="en-US" sz="2000" kern="1200" dirty="0" err="1"/>
            <a:t>được</a:t>
          </a:r>
          <a:r>
            <a:rPr lang="en-US" sz="2000" kern="1200" dirty="0"/>
            <a:t> </a:t>
          </a:r>
          <a:r>
            <a:rPr lang="en-US" sz="2000" kern="1200" dirty="0" err="1"/>
            <a:t>thu</a:t>
          </a:r>
          <a:r>
            <a:rPr lang="en-US" sz="2000" kern="1200" dirty="0"/>
            <a:t> </a:t>
          </a:r>
          <a:r>
            <a:rPr lang="en-US" sz="2000" kern="1200" dirty="0" err="1"/>
            <a:t>hồi</a:t>
          </a:r>
          <a:r>
            <a:rPr lang="en-US" sz="2000" kern="1200" dirty="0"/>
            <a:t>, </a:t>
          </a:r>
          <a:r>
            <a:rPr lang="en-US" sz="2000" kern="1200" dirty="0" err="1"/>
            <a:t>tái</a:t>
          </a:r>
          <a:r>
            <a:rPr lang="en-US" sz="2000" kern="1200" dirty="0"/>
            <a:t> </a:t>
          </a:r>
          <a:r>
            <a:rPr lang="en-US" sz="2000" kern="1200" dirty="0" err="1"/>
            <a:t>sử</a:t>
          </a:r>
          <a:r>
            <a:rPr lang="en-US" sz="2000" kern="1200" dirty="0"/>
            <a:t> </a:t>
          </a:r>
          <a:r>
            <a:rPr lang="en-US" sz="2000" kern="1200" dirty="0" err="1"/>
            <a:t>dụng</a:t>
          </a:r>
          <a:r>
            <a:rPr lang="en-US" sz="2000" kern="1200" dirty="0"/>
            <a:t> </a:t>
          </a:r>
          <a:r>
            <a:rPr lang="en-US" sz="2000" kern="1200" dirty="0" err="1"/>
            <a:t>hoặc</a:t>
          </a:r>
          <a:r>
            <a:rPr lang="en-US" sz="2000" kern="1200" dirty="0"/>
            <a:t> </a:t>
          </a:r>
          <a:r>
            <a:rPr lang="en-US" sz="2000" kern="1200" dirty="0" err="1"/>
            <a:t>làm</a:t>
          </a:r>
          <a:r>
            <a:rPr lang="en-US" sz="2000" kern="1200" dirty="0"/>
            <a:t> </a:t>
          </a:r>
          <a:r>
            <a:rPr lang="en-US" sz="2000" kern="1200" dirty="0" err="1"/>
            <a:t>nguyên</a:t>
          </a:r>
          <a:r>
            <a:rPr lang="en-US" sz="2000" kern="1200" dirty="0"/>
            <a:t> </a:t>
          </a:r>
          <a:r>
            <a:rPr lang="en-US" sz="2000" kern="1200" dirty="0" err="1"/>
            <a:t>liệu</a:t>
          </a:r>
          <a:r>
            <a:rPr lang="en-US" sz="2000" kern="1200" dirty="0"/>
            <a:t> </a:t>
          </a:r>
          <a:r>
            <a:rPr lang="en-US" sz="2000" kern="1200" dirty="0" err="1"/>
            <a:t>sản</a:t>
          </a:r>
          <a:r>
            <a:rPr lang="en-US" sz="2000" kern="1200" dirty="0"/>
            <a:t> </a:t>
          </a:r>
          <a:r>
            <a:rPr lang="en-US" sz="2000" kern="1200" dirty="0" err="1"/>
            <a:t>xuất</a:t>
          </a:r>
          <a:endParaRPr lang="en-US" sz="2000" kern="1200" dirty="0"/>
        </a:p>
      </dsp:txBody>
      <dsp:txXfrm>
        <a:off x="1407992" y="4139696"/>
        <a:ext cx="7011793" cy="9369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8872-9E45-4AB6-B267-E053A4191FF6}">
      <dsp:nvSpPr>
        <dsp:cNvPr id="0" name=""/>
        <dsp:cNvSpPr/>
      </dsp:nvSpPr>
      <dsp:spPr>
        <a:xfrm>
          <a:off x="68900" y="1888373"/>
          <a:ext cx="1075979" cy="18233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Trách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nhiệm</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về</a:t>
          </a:r>
          <a:r>
            <a:rPr lang="en-US" sz="1800" kern="1200" dirty="0">
              <a:latin typeface="Times New Roman" pitchFamily="18" charset="0"/>
              <a:cs typeface="Times New Roman" pitchFamily="18" charset="0"/>
            </a:rPr>
            <a:t> BVMT </a:t>
          </a:r>
          <a:r>
            <a:rPr lang="en-US" sz="1800" kern="1200" dirty="0" err="1">
              <a:latin typeface="Times New Roman" pitchFamily="18" charset="0"/>
              <a:cs typeface="Times New Roman" pitchFamily="18" charset="0"/>
            </a:rPr>
            <a:t>nông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thôn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của</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cấp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xã</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huyện</a:t>
          </a:r>
          <a:endParaRPr lang="en-US" sz="1800" kern="1200" dirty="0">
            <a:latin typeface="Times New Roman" pitchFamily="18" charset="0"/>
            <a:cs typeface="Times New Roman" pitchFamily="18" charset="0"/>
          </a:endParaRPr>
        </a:p>
      </dsp:txBody>
      <dsp:txXfrm>
        <a:off x="100414" y="1919887"/>
        <a:ext cx="1012951" cy="1760356"/>
      </dsp:txXfrm>
    </dsp:sp>
    <dsp:sp modelId="{22989F15-ACD2-408D-B57D-7FB4B1EFC688}">
      <dsp:nvSpPr>
        <dsp:cNvPr id="0" name=""/>
        <dsp:cNvSpPr/>
      </dsp:nvSpPr>
      <dsp:spPr>
        <a:xfrm rot="16923853">
          <a:off x="283305" y="1726207"/>
          <a:ext cx="2178467" cy="17363"/>
        </a:xfrm>
        <a:custGeom>
          <a:avLst/>
          <a:gdLst/>
          <a:ahLst/>
          <a:cxnLst/>
          <a:rect l="0" t="0" r="0" b="0"/>
          <a:pathLst>
            <a:path>
              <a:moveTo>
                <a:pt x="0" y="8681"/>
              </a:moveTo>
              <a:lnTo>
                <a:pt x="2178467" y="8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318077" y="1680427"/>
        <a:ext cx="108923" cy="108923"/>
      </dsp:txXfrm>
    </dsp:sp>
    <dsp:sp modelId="{AD990E17-9B20-4F71-862E-DC2487651B27}">
      <dsp:nvSpPr>
        <dsp:cNvPr id="0" name=""/>
        <dsp:cNvSpPr/>
      </dsp:nvSpPr>
      <dsp:spPr>
        <a:xfrm flipH="1">
          <a:off x="1600197" y="163877"/>
          <a:ext cx="1020457" cy="1011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Times New Roman" pitchFamily="18" charset="0"/>
              <a:cs typeface="Times New Roman" pitchFamily="18" charset="0"/>
            </a:rPr>
            <a:t>UBND </a:t>
          </a:r>
          <a:r>
            <a:rPr lang="en-US" sz="2000" kern="1200" dirty="0" err="1">
              <a:latin typeface="Times New Roman" pitchFamily="18" charset="0"/>
              <a:cs typeface="Times New Roman" pitchFamily="18" charset="0"/>
            </a:rPr>
            <a:t>cấp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xã</a:t>
          </a:r>
          <a:endParaRPr lang="en-US" sz="2200" kern="1200" dirty="0">
            <a:latin typeface="Times New Roman" pitchFamily="18" charset="0"/>
            <a:cs typeface="Times New Roman" pitchFamily="18" charset="0"/>
          </a:endParaRPr>
        </a:p>
      </dsp:txBody>
      <dsp:txXfrm>
        <a:off x="1629828" y="193508"/>
        <a:ext cx="961195" cy="952408"/>
      </dsp:txXfrm>
    </dsp:sp>
    <dsp:sp modelId="{BE76F1B6-33D1-407C-B91C-E7019174651F}">
      <dsp:nvSpPr>
        <dsp:cNvPr id="0" name=""/>
        <dsp:cNvSpPr/>
      </dsp:nvSpPr>
      <dsp:spPr>
        <a:xfrm rot="19933249">
          <a:off x="2588016" y="529038"/>
          <a:ext cx="566409" cy="17363"/>
        </a:xfrm>
        <a:custGeom>
          <a:avLst/>
          <a:gdLst/>
          <a:ahLst/>
          <a:cxnLst/>
          <a:rect l="0" t="0" r="0" b="0"/>
          <a:pathLst>
            <a:path>
              <a:moveTo>
                <a:pt x="0" y="8681"/>
              </a:moveTo>
              <a:lnTo>
                <a:pt x="566409" y="86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7060" y="523560"/>
        <a:ext cx="28320" cy="28320"/>
      </dsp:txXfrm>
    </dsp:sp>
    <dsp:sp modelId="{4A8A7B61-F4BF-44F8-A58C-832B6B560768}">
      <dsp:nvSpPr>
        <dsp:cNvPr id="0" name=""/>
        <dsp:cNvSpPr/>
      </dsp:nvSpPr>
      <dsp:spPr>
        <a:xfrm>
          <a:off x="3121786" y="0"/>
          <a:ext cx="5617969" cy="8114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kern="1200" dirty="0" err="1">
              <a:solidFill>
                <a:prstClr val="white"/>
              </a:solidFill>
              <a:latin typeface="Times New Roman" pitchFamily="18" charset="0"/>
              <a:ea typeface="+mn-ea"/>
              <a:cs typeface="Times New Roman" pitchFamily="18" charset="0"/>
            </a:rPr>
            <a:t>Thống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kê</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quản</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lý</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các</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loại</a:t>
          </a:r>
          <a:r>
            <a:rPr lang="en-US" sz="2000" kern="1200" dirty="0">
              <a:solidFill>
                <a:prstClr val="white"/>
              </a:solidFill>
              <a:latin typeface="Times New Roman" pitchFamily="18" charset="0"/>
              <a:ea typeface="+mn-ea"/>
              <a:cs typeface="Times New Roman" pitchFamily="18" charset="0"/>
            </a:rPr>
            <a:t> CTSH, </a:t>
          </a:r>
          <a:r>
            <a:rPr lang="en-US" sz="2000" kern="1200" dirty="0" err="1">
              <a:solidFill>
                <a:prstClr val="white"/>
              </a:solidFill>
              <a:latin typeface="Times New Roman" pitchFamily="18" charset="0"/>
              <a:ea typeface="+mn-ea"/>
              <a:cs typeface="Times New Roman" pitchFamily="18" charset="0"/>
            </a:rPr>
            <a:t>nông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nghiệp</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tiểu</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thủ</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công</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nghiệp</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trên</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địa</a:t>
          </a:r>
          <a:r>
            <a:rPr lang="en-US" sz="2000" kern="1200" dirty="0">
              <a:solidFill>
                <a:prstClr val="white"/>
              </a:solidFill>
              <a:latin typeface="Times New Roman" pitchFamily="18" charset="0"/>
              <a:ea typeface="+mn-ea"/>
              <a:cs typeface="Times New Roman" pitchFamily="18" charset="0"/>
            </a:rPr>
            <a:t> </a:t>
          </a:r>
          <a:r>
            <a:rPr lang="en-US" sz="2000" kern="1200" dirty="0" err="1">
              <a:solidFill>
                <a:prstClr val="white"/>
              </a:solidFill>
              <a:latin typeface="Times New Roman" pitchFamily="18" charset="0"/>
              <a:ea typeface="+mn-ea"/>
              <a:cs typeface="Times New Roman" pitchFamily="18" charset="0"/>
            </a:rPr>
            <a:t>bàn</a:t>
          </a:r>
          <a:r>
            <a:rPr lang="en-US" sz="2000" kern="1200" dirty="0">
              <a:solidFill>
                <a:prstClr val="white"/>
              </a:solidFill>
              <a:latin typeface="Times New Roman" pitchFamily="18" charset="0"/>
              <a:ea typeface="+mn-ea"/>
              <a:cs typeface="Times New Roman" pitchFamily="18" charset="0"/>
            </a:rPr>
            <a:t> </a:t>
          </a:r>
        </a:p>
      </dsp:txBody>
      <dsp:txXfrm>
        <a:off x="3145553" y="23767"/>
        <a:ext cx="5570435" cy="763923"/>
      </dsp:txXfrm>
    </dsp:sp>
    <dsp:sp modelId="{E5E4B95A-6926-4344-8721-6634DA9F6734}">
      <dsp:nvSpPr>
        <dsp:cNvPr id="0" name=""/>
        <dsp:cNvSpPr/>
      </dsp:nvSpPr>
      <dsp:spPr>
        <a:xfrm rot="3485243">
          <a:off x="2404667" y="1049984"/>
          <a:ext cx="916418" cy="17363"/>
        </a:xfrm>
        <a:custGeom>
          <a:avLst/>
          <a:gdLst/>
          <a:ahLst/>
          <a:cxnLst/>
          <a:rect l="0" t="0" r="0" b="0"/>
          <a:pathLst>
            <a:path>
              <a:moveTo>
                <a:pt x="0" y="8681"/>
              </a:moveTo>
              <a:lnTo>
                <a:pt x="916418" y="86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9965" y="1035755"/>
        <a:ext cx="45820" cy="45820"/>
      </dsp:txXfrm>
    </dsp:sp>
    <dsp:sp modelId="{F81F08A8-3359-4470-B725-69AC73E530B0}">
      <dsp:nvSpPr>
        <dsp:cNvPr id="0" name=""/>
        <dsp:cNvSpPr/>
      </dsp:nvSpPr>
      <dsp:spPr>
        <a:xfrm>
          <a:off x="3105097" y="783860"/>
          <a:ext cx="5812647" cy="1327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Tổ</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hoạt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giữ</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gìn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vệ</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sinh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môi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trường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tạo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quan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a:t>
          </a:r>
          <a:endParaRPr lang="en-US" sz="2000" kern="1200" dirty="0">
            <a:latin typeface="Times New Roman" panose="02020603050405020304" pitchFamily="18" charset="0"/>
            <a:cs typeface="Times New Roman" panose="02020603050405020304" pitchFamily="18" charset="0"/>
          </a:endParaRPr>
        </a:p>
      </dsp:txBody>
      <dsp:txXfrm>
        <a:off x="3143979" y="822742"/>
        <a:ext cx="5734883" cy="1249752"/>
      </dsp:txXfrm>
    </dsp:sp>
    <dsp:sp modelId="{B08B8E97-DFCC-451B-B3E1-6F4F2CF42DEB}">
      <dsp:nvSpPr>
        <dsp:cNvPr id="0" name=""/>
        <dsp:cNvSpPr/>
      </dsp:nvSpPr>
      <dsp:spPr>
        <a:xfrm rot="4972401">
          <a:off x="1745483" y="1652438"/>
          <a:ext cx="1998253" cy="17363"/>
        </a:xfrm>
        <a:custGeom>
          <a:avLst/>
          <a:gdLst/>
          <a:ahLst/>
          <a:cxnLst/>
          <a:rect l="0" t="0" r="0" b="0"/>
          <a:pathLst>
            <a:path>
              <a:moveTo>
                <a:pt x="0" y="8681"/>
              </a:moveTo>
              <a:lnTo>
                <a:pt x="1998253" y="86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694653" y="1611163"/>
        <a:ext cx="99912" cy="99912"/>
      </dsp:txXfrm>
    </dsp:sp>
    <dsp:sp modelId="{1FA9132A-BF26-4D8B-A6B8-806DB1CE23CB}">
      <dsp:nvSpPr>
        <dsp:cNvPr id="0" name=""/>
        <dsp:cNvSpPr/>
      </dsp:nvSpPr>
      <dsp:spPr>
        <a:xfrm>
          <a:off x="2868564" y="2209801"/>
          <a:ext cx="6068650" cy="885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Quy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hoạt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quản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BVMT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bàn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a:t>
          </a:r>
          <a:r>
            <a:rPr lang="en-US" sz="2000" kern="1200" dirty="0">
              <a:latin typeface="Times New Roman" panose="02020603050405020304" pitchFamily="18" charset="0"/>
              <a:cs typeface="Times New Roman" panose="02020603050405020304" pitchFamily="18" charset="0"/>
            </a:rPr>
            <a:t> </a:t>
          </a:r>
        </a:p>
      </dsp:txBody>
      <dsp:txXfrm>
        <a:off x="2894498" y="2235735"/>
        <a:ext cx="6016782" cy="833584"/>
      </dsp:txXfrm>
    </dsp:sp>
    <dsp:sp modelId="{EFEDCFB5-108B-4710-BF6B-D0CF7E2E2BE6}">
      <dsp:nvSpPr>
        <dsp:cNvPr id="0" name=""/>
        <dsp:cNvSpPr/>
      </dsp:nvSpPr>
      <dsp:spPr>
        <a:xfrm rot="4763802">
          <a:off x="271100" y="3843919"/>
          <a:ext cx="2141640" cy="17363"/>
        </a:xfrm>
        <a:custGeom>
          <a:avLst/>
          <a:gdLst/>
          <a:ahLst/>
          <a:cxnLst/>
          <a:rect l="0" t="0" r="0" b="0"/>
          <a:pathLst>
            <a:path>
              <a:moveTo>
                <a:pt x="0" y="8681"/>
              </a:moveTo>
              <a:lnTo>
                <a:pt x="2141640" y="8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288379" y="3799060"/>
        <a:ext cx="107082" cy="107082"/>
      </dsp:txXfrm>
    </dsp:sp>
    <dsp:sp modelId="{A8ED1C3E-FBFE-4595-805E-78AEBA07EB0D}">
      <dsp:nvSpPr>
        <dsp:cNvPr id="0" name=""/>
        <dsp:cNvSpPr/>
      </dsp:nvSpPr>
      <dsp:spPr>
        <a:xfrm>
          <a:off x="1538959" y="4632433"/>
          <a:ext cx="1090814" cy="5454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UBND </a:t>
          </a:r>
          <a:r>
            <a:rPr lang="en-US" sz="1800" kern="1200" dirty="0" err="1">
              <a:latin typeface="Times New Roman" panose="02020603050405020304" pitchFamily="18" charset="0"/>
              <a:cs typeface="Times New Roman" panose="02020603050405020304" pitchFamily="18" charset="0"/>
            </a:rPr>
            <a:t>cấp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huyện</a:t>
          </a:r>
          <a:endParaRPr lang="en-US" sz="1800" kern="1200" dirty="0"/>
        </a:p>
      </dsp:txBody>
      <dsp:txXfrm>
        <a:off x="1554933" y="4648407"/>
        <a:ext cx="1058866" cy="513459"/>
      </dsp:txXfrm>
    </dsp:sp>
    <dsp:sp modelId="{D0B9EE91-92FA-44D2-9B66-1F9AB280614D}">
      <dsp:nvSpPr>
        <dsp:cNvPr id="0" name=""/>
        <dsp:cNvSpPr/>
      </dsp:nvSpPr>
      <dsp:spPr>
        <a:xfrm rot="18249926">
          <a:off x="2422586" y="4505430"/>
          <a:ext cx="945166" cy="17363"/>
        </a:xfrm>
        <a:custGeom>
          <a:avLst/>
          <a:gdLst/>
          <a:ahLst/>
          <a:cxnLst/>
          <a:rect l="0" t="0" r="0" b="0"/>
          <a:pathLst>
            <a:path>
              <a:moveTo>
                <a:pt x="0" y="8681"/>
              </a:moveTo>
              <a:lnTo>
                <a:pt x="945166" y="86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1540" y="4490483"/>
        <a:ext cx="47258" cy="47258"/>
      </dsp:txXfrm>
    </dsp:sp>
    <dsp:sp modelId="{AF4A2767-D9FA-4F67-A310-B9496CED1F70}">
      <dsp:nvSpPr>
        <dsp:cNvPr id="0" name=""/>
        <dsp:cNvSpPr/>
      </dsp:nvSpPr>
      <dsp:spPr>
        <a:xfrm>
          <a:off x="3160565" y="3588280"/>
          <a:ext cx="5506444" cy="10696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prstClr val="white"/>
              </a:solidFill>
              <a:latin typeface="Times New Roman" panose="02020603050405020304" pitchFamily="18" charset="0"/>
              <a:ea typeface="+mn-ea"/>
              <a:cs typeface="Times New Roman" panose="02020603050405020304" pitchFamily="18" charset="0"/>
            </a:rPr>
            <a:t>Quản</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lý</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hoạt</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động</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sản</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xuất</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kinh</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doanh</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dịch</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vụ</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tuân</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thủ</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quy</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định</a:t>
          </a:r>
          <a:r>
            <a:rPr lang="en-US" sz="1800" kern="1200" dirty="0">
              <a:solidFill>
                <a:prstClr val="white"/>
              </a:solidFill>
              <a:latin typeface="Times New Roman" panose="02020603050405020304" pitchFamily="18" charset="0"/>
              <a:ea typeface="+mn-ea"/>
              <a:cs typeface="Times New Roman" panose="02020603050405020304" pitchFamily="18" charset="0"/>
            </a:rPr>
            <a:t> BVMT </a:t>
          </a:r>
          <a:r>
            <a:rPr lang="en-US" sz="1800" kern="1200" dirty="0" err="1">
              <a:solidFill>
                <a:prstClr val="white"/>
              </a:solidFill>
              <a:latin typeface="Times New Roman" panose="02020603050405020304" pitchFamily="18" charset="0"/>
              <a:ea typeface="+mn-ea"/>
              <a:cs typeface="Times New Roman" panose="02020603050405020304" pitchFamily="18" charset="0"/>
            </a:rPr>
            <a:t>theo</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quy</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hoạch</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được</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duyệt</a:t>
          </a:r>
          <a:r>
            <a:rPr lang="en-US" sz="1800" kern="1200" dirty="0">
              <a:solidFill>
                <a:prstClr val="white"/>
              </a:solidFill>
              <a:latin typeface="Times New Roman" panose="02020603050405020304" pitchFamily="18" charset="0"/>
              <a:ea typeface="+mn-ea"/>
              <a:cs typeface="Times New Roman" panose="02020603050405020304" pitchFamily="18" charset="0"/>
            </a:rPr>
            <a:t> </a:t>
          </a:r>
        </a:p>
      </dsp:txBody>
      <dsp:txXfrm>
        <a:off x="3191893" y="3619608"/>
        <a:ext cx="5443788" cy="1006958"/>
      </dsp:txXfrm>
    </dsp:sp>
    <dsp:sp modelId="{319DE26C-5FCD-4C3B-B686-7A9518ADC7AD}">
      <dsp:nvSpPr>
        <dsp:cNvPr id="0" name=""/>
        <dsp:cNvSpPr/>
      </dsp:nvSpPr>
      <dsp:spPr>
        <a:xfrm rot="820214">
          <a:off x="2622230" y="4959391"/>
          <a:ext cx="532602" cy="17363"/>
        </a:xfrm>
        <a:custGeom>
          <a:avLst/>
          <a:gdLst/>
          <a:ahLst/>
          <a:cxnLst/>
          <a:rect l="0" t="0" r="0" b="0"/>
          <a:pathLst>
            <a:path>
              <a:moveTo>
                <a:pt x="0" y="8681"/>
              </a:moveTo>
              <a:lnTo>
                <a:pt x="532602" y="86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5217" y="4954757"/>
        <a:ext cx="26630" cy="26630"/>
      </dsp:txXfrm>
    </dsp:sp>
    <dsp:sp modelId="{AC188FD9-8E56-4D74-B126-C13FBB21145A}">
      <dsp:nvSpPr>
        <dsp:cNvPr id="0" name=""/>
        <dsp:cNvSpPr/>
      </dsp:nvSpPr>
      <dsp:spPr>
        <a:xfrm>
          <a:off x="3147289" y="4876494"/>
          <a:ext cx="5737926" cy="3090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Quản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lý</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tác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gom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xử</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lý</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chất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thải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quy</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mô</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cấp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huyện</a:t>
          </a:r>
          <a:endParaRPr lang="en-US" sz="1800" kern="1200" dirty="0">
            <a:latin typeface="Times New Roman" panose="02020603050405020304" pitchFamily="18" charset="0"/>
            <a:cs typeface="Times New Roman" panose="02020603050405020304" pitchFamily="18" charset="0"/>
          </a:endParaRPr>
        </a:p>
      </dsp:txBody>
      <dsp:txXfrm>
        <a:off x="3156340" y="4885545"/>
        <a:ext cx="5719824" cy="290925"/>
      </dsp:txXfrm>
    </dsp:sp>
    <dsp:sp modelId="{D06D1A02-0D0F-4084-B882-92AE2F880E97}">
      <dsp:nvSpPr>
        <dsp:cNvPr id="0" name=""/>
        <dsp:cNvSpPr/>
      </dsp:nvSpPr>
      <dsp:spPr>
        <a:xfrm rot="1996430">
          <a:off x="2579834" y="5063581"/>
          <a:ext cx="609235" cy="17363"/>
        </a:xfrm>
        <a:custGeom>
          <a:avLst/>
          <a:gdLst/>
          <a:ahLst/>
          <a:cxnLst/>
          <a:rect l="0" t="0" r="0" b="0"/>
          <a:pathLst>
            <a:path>
              <a:moveTo>
                <a:pt x="0" y="8681"/>
              </a:moveTo>
              <a:lnTo>
                <a:pt x="609235" y="86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9221" y="5057031"/>
        <a:ext cx="30461" cy="30461"/>
      </dsp:txXfrm>
    </dsp:sp>
    <dsp:sp modelId="{A974ED87-5AC3-45D7-9AD9-BA25B1696C96}">
      <dsp:nvSpPr>
        <dsp:cNvPr id="0" name=""/>
        <dsp:cNvSpPr/>
      </dsp:nvSpPr>
      <dsp:spPr>
        <a:xfrm>
          <a:off x="3139130" y="4824737"/>
          <a:ext cx="5408773" cy="8293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prstClr val="white"/>
              </a:solidFill>
              <a:latin typeface="Times New Roman" panose="02020603050405020304" pitchFamily="18" charset="0"/>
              <a:ea typeface="+mn-ea"/>
              <a:cs typeface="Times New Roman" panose="02020603050405020304" pitchFamily="18" charset="0"/>
            </a:rPr>
            <a:t>Đầu</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tư</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nâng</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cấp</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hệ</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thống</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thoát</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nước</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và</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xử</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lý</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nước</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thải</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thu</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gom</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xử</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lý</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chất</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thải</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rắn</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khu</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vực</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nông</a:t>
          </a:r>
          <a:r>
            <a:rPr lang="en-US" sz="1800" kern="1200" dirty="0">
              <a:solidFill>
                <a:prstClr val="white"/>
              </a:solidFill>
              <a:latin typeface="Times New Roman" panose="02020603050405020304" pitchFamily="18" charset="0"/>
              <a:ea typeface="+mn-ea"/>
              <a:cs typeface="Times New Roman" panose="02020603050405020304" pitchFamily="18" charset="0"/>
            </a:rPr>
            <a:t> </a:t>
          </a:r>
          <a:r>
            <a:rPr lang="en-US" sz="1800" kern="1200" dirty="0" err="1">
              <a:solidFill>
                <a:prstClr val="white"/>
              </a:solidFill>
              <a:latin typeface="Times New Roman" panose="02020603050405020304" pitchFamily="18" charset="0"/>
              <a:ea typeface="+mn-ea"/>
              <a:cs typeface="Times New Roman" panose="02020603050405020304" pitchFamily="18" charset="0"/>
            </a:rPr>
            <a:t>thôn</a:t>
          </a:r>
          <a:endParaRPr lang="en-US" sz="1800" kern="1200" dirty="0">
            <a:solidFill>
              <a:prstClr val="white"/>
            </a:solidFill>
            <a:latin typeface="Times New Roman" panose="02020603050405020304" pitchFamily="18" charset="0"/>
            <a:ea typeface="+mn-ea"/>
            <a:cs typeface="Times New Roman" panose="02020603050405020304" pitchFamily="18" charset="0"/>
          </a:endParaRPr>
        </a:p>
      </dsp:txBody>
      <dsp:txXfrm>
        <a:off x="3163419" y="4849026"/>
        <a:ext cx="5360195" cy="7807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828C31A-547A-45E8-989D-5B250A594F83}" type="datetimeFigureOut">
              <a:rPr lang="en-US" smtClean="0"/>
              <a:t>9/22/2022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04107F8-0282-4280-B1F7-4302DCBC1E92}" type="slidenum">
              <a:rPr lang="en-US" smtClean="0"/>
              <a:t>‹#›</a:t>
            </a:fld>
            <a:endParaRPr lang="en-US"/>
          </a:p>
        </p:txBody>
      </p:sp>
    </p:spTree>
    <p:extLst>
      <p:ext uri="{BB962C8B-B14F-4D97-AF65-F5344CB8AC3E}">
        <p14:creationId xmlns:p14="http://schemas.microsoft.com/office/powerpoint/2010/main" val="172236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107F8-0282-4280-B1F7-4302DCBC1E92}" type="slidenum">
              <a:rPr lang="en-US" smtClean="0"/>
              <a:t>11</a:t>
            </a:fld>
            <a:endParaRPr lang="en-US"/>
          </a:p>
        </p:txBody>
      </p:sp>
    </p:spTree>
    <p:extLst>
      <p:ext uri="{BB962C8B-B14F-4D97-AF65-F5344CB8AC3E}">
        <p14:creationId xmlns:p14="http://schemas.microsoft.com/office/powerpoint/2010/main" val="134296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18CB9DA-8BDC-4BD3-B316-4D5D4D041D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67A288F-0A59-4699-AAEE-CFCBC41030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en-US" dirty="0"/>
              <a:t>vách thùng khoan nhiều lỗ nhỏ cách nhau 10 cm -15 cm đều nhau. Hai bên thành thùng gần mép đáy thùng được khoan 2 cửa vuông khoảng 20 – 30cm vuông. Thùng ủ phân compost được đặt nơi cao ráo gần các lối đi cho tiện bỏ rác. Dưới đáy thùng đặt chậu nhựa để thu nước rỉ từ rác. Nước rỉ được dùng pha loãng tưới cây.</a:t>
            </a:r>
            <a:endParaRPr lang="en-US" altLang="en-US" dirty="0"/>
          </a:p>
          <a:p>
            <a:endParaRPr lang="en-US" altLang="en-US" dirty="0"/>
          </a:p>
        </p:txBody>
      </p:sp>
      <p:sp>
        <p:nvSpPr>
          <p:cNvPr id="56324" name="Slide Number Placeholder 3">
            <a:extLst>
              <a:ext uri="{FF2B5EF4-FFF2-40B4-BE49-F238E27FC236}">
                <a16:creationId xmlns:a16="http://schemas.microsoft.com/office/drawing/2014/main" id="{BC186270-02B6-4F80-8E4D-318659EF47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9A9AE-F830-4094-A36D-B85909151CCE}" type="slidenum">
              <a:rPr lang="ja-JP" altLang="en-US" smtClean="0"/>
              <a:pPr/>
              <a:t>21</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F4CDD8A2-4421-4AF5-8D07-14DA730480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8E3B00B-629B-4420-BEE2-5E7C72625B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a:extLst>
              <a:ext uri="{FF2B5EF4-FFF2-40B4-BE49-F238E27FC236}">
                <a16:creationId xmlns:a16="http://schemas.microsoft.com/office/drawing/2014/main" id="{57367FD1-FA8C-4E40-B17B-3B0F4DCA9B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20494E-5886-40F2-9717-5F9B66CF273B}" type="slidenum">
              <a:rPr lang="ja-JP" altLang="en-US" smtClean="0"/>
              <a:pPr/>
              <a:t>22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107F8-0282-4280-B1F7-4302DCBC1E92}" type="slidenum">
              <a:rPr lang="en-US" smtClean="0"/>
              <a:t>24</a:t>
            </a:fld>
            <a:endParaRPr lang="en-US"/>
          </a:p>
        </p:txBody>
      </p:sp>
    </p:spTree>
    <p:extLst>
      <p:ext uri="{BB962C8B-B14F-4D97-AF65-F5344CB8AC3E}">
        <p14:creationId xmlns:p14="http://schemas.microsoft.com/office/powerpoint/2010/main" val="419737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107F8-0282-4280-B1F7-4302DCBC1E92}" type="slidenum">
              <a:rPr lang="en-US" smtClean="0"/>
              <a:t>25</a:t>
            </a:fld>
            <a:endParaRPr lang="en-US"/>
          </a:p>
        </p:txBody>
      </p:sp>
    </p:spTree>
    <p:extLst>
      <p:ext uri="{BB962C8B-B14F-4D97-AF65-F5344CB8AC3E}">
        <p14:creationId xmlns:p14="http://schemas.microsoft.com/office/powerpoint/2010/main" val="107215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5ED1-0435-405E-992C-2B15F1342BB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A3C7A0-E2FA-40CF-8652-916E5158A0E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C759FE-FA32-452A-A3E2-492C367CEB35}"/>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a:extLst>
              <a:ext uri="{FF2B5EF4-FFF2-40B4-BE49-F238E27FC236}">
                <a16:creationId xmlns:a16="http://schemas.microsoft.com/office/drawing/2014/main" id="{615FE987-063B-4D94-9DE5-7DAFD46F9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AC615-AAB3-44F8-BF7C-1EB02568499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3560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7B6E-E465-4657-8714-7F6A8877BA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32B5DF-EAF0-415B-92D9-602832AA95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D5FFE-8EA8-4EC1-B021-490D2CC0570A}"/>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a:extLst>
              <a:ext uri="{FF2B5EF4-FFF2-40B4-BE49-F238E27FC236}">
                <a16:creationId xmlns:a16="http://schemas.microsoft.com/office/drawing/2014/main" id="{7FB66645-E75D-47D3-84A4-76D1CCD0E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E9ABB-28E7-4B9F-BD86-1B00DB84B48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3191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CAD04-736C-4EF5-B033-BA2D5DF76D9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054F4B-FA79-4D21-BD51-DB88EE2B43E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CC666-4127-478B-9F08-6000104E7B82}"/>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a:extLst>
              <a:ext uri="{FF2B5EF4-FFF2-40B4-BE49-F238E27FC236}">
                <a16:creationId xmlns:a16="http://schemas.microsoft.com/office/drawing/2014/main" id="{F5CEBAB2-7FCD-4AE6-BB77-5E9801652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DF60C-9069-40FE-B8B1-1A15AD9522B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817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B627-4A6E-4846-8731-CDE395223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E3088-CFA0-4867-8CF1-37B294D034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85721-DE64-4484-80CC-E4F88BBF32FE}"/>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a:extLst>
              <a:ext uri="{FF2B5EF4-FFF2-40B4-BE49-F238E27FC236}">
                <a16:creationId xmlns:a16="http://schemas.microsoft.com/office/drawing/2014/main" id="{FFD61510-E3C3-481F-89E6-F61447848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5E1D0-5C11-4D37-B672-0C6322B2469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4407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B9D6-E821-4BA7-8BE8-F7ADB270CDE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B9FCA6B-68C0-42EF-9CE3-D6243038369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4F1AA3-87AE-4CDA-990D-AA5A4A20A53C}"/>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5" name="Footer Placeholder 4">
            <a:extLst>
              <a:ext uri="{FF2B5EF4-FFF2-40B4-BE49-F238E27FC236}">
                <a16:creationId xmlns:a16="http://schemas.microsoft.com/office/drawing/2014/main" id="{7217E3C6-BD1A-4726-BCF4-B12E30D6E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EBD83-51EB-41AD-9C81-F208CCEF1FF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372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BEAA-4C79-453E-BD2B-AC4E084DF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FEEAB-AD59-4809-BF2E-11885EA97F3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4709E-21F6-45BB-9C39-956E6A4D343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A4CAF5-25A3-488F-8609-4EA4D82F5187}"/>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6" name="Footer Placeholder 5">
            <a:extLst>
              <a:ext uri="{FF2B5EF4-FFF2-40B4-BE49-F238E27FC236}">
                <a16:creationId xmlns:a16="http://schemas.microsoft.com/office/drawing/2014/main" id="{DC720422-1388-43A4-A2F3-0BCA704D8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B318C0-32D2-4C06-AE44-8597BE6A291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9141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4911-9BDB-49FF-91E6-5474DC88F4A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EF213F-BE83-4D47-9298-3D09A878C7F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0E319B4-DCA5-4244-8838-2D489E77D35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86141-6A7B-4E0A-9C20-23911168C1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9C52A-CB57-42F8-BF85-28D171547B9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21CE6F-BDDC-4611-BB4D-EC86BCE3ED72}"/>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8" name="Footer Placeholder 7">
            <a:extLst>
              <a:ext uri="{FF2B5EF4-FFF2-40B4-BE49-F238E27FC236}">
                <a16:creationId xmlns:a16="http://schemas.microsoft.com/office/drawing/2014/main" id="{F498DDEA-4512-4750-A195-44E8A5A29C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498E4-3CCA-45E9-9A2C-F566CE8FC1A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137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2874-2E0D-4181-BA7F-C08095AD43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435A60-262B-4707-99E1-B0D4C41916D9}"/>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4" name="Footer Placeholder 3">
            <a:extLst>
              <a:ext uri="{FF2B5EF4-FFF2-40B4-BE49-F238E27FC236}">
                <a16:creationId xmlns:a16="http://schemas.microsoft.com/office/drawing/2014/main" id="{4FB68343-D6FD-4E12-B40F-2D076EE122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14755-85C5-4B89-89F4-28341C32A99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7402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D53E6-6671-449C-A1F7-1FD3A0D2D40F}"/>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3" name="Footer Placeholder 2">
            <a:extLst>
              <a:ext uri="{FF2B5EF4-FFF2-40B4-BE49-F238E27FC236}">
                <a16:creationId xmlns:a16="http://schemas.microsoft.com/office/drawing/2014/main" id="{EF68A1F8-C0FE-4C69-A44F-85E380CE4D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57FC9-4271-4DEA-A742-09C89D64469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4122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3809-747D-43DF-94CF-CE8E1B6EA5A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1ECF916-24F4-49C1-AD92-5CAAC119B8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F1146F-0D61-4695-B94C-D99AFBF3EE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65BFD8E-4E82-4AB8-A597-A7EEDFCC899E}"/>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6" name="Footer Placeholder 5">
            <a:extLst>
              <a:ext uri="{FF2B5EF4-FFF2-40B4-BE49-F238E27FC236}">
                <a16:creationId xmlns:a16="http://schemas.microsoft.com/office/drawing/2014/main" id="{4286493A-9F98-4B5F-832C-9E7AB549B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6FF23-E38C-43D9-B410-BCF8A292458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1566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430B-2F9E-4A87-83E5-ACFAD77F39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C963652-DFCF-415A-B002-0988F80E60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4319A47-D7A3-44E2-B96D-085F970612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104DA06-E140-4CD5-94FC-1220E6A145FC}"/>
              </a:ext>
            </a:extLst>
          </p:cNvPr>
          <p:cNvSpPr>
            <a:spLocks noGrp="1"/>
          </p:cNvSpPr>
          <p:nvPr>
            <p:ph type="dt" sz="half" idx="10"/>
          </p:nvPr>
        </p:nvSpPr>
        <p:spPr/>
        <p:txBody>
          <a:bodyPr/>
          <a:lstStyle/>
          <a:p>
            <a:fld id="{1D8BD707-D9CF-40AE-B4C6-C98DA3205C09}" type="datetimeFigureOut">
              <a:rPr lang="en-US" smtClean="0"/>
              <a:t>9/22/2022</a:t>
            </a:fld>
            <a:endParaRPr lang="en-US"/>
          </a:p>
        </p:txBody>
      </p:sp>
      <p:sp>
        <p:nvSpPr>
          <p:cNvPr id="6" name="Footer Placeholder 5">
            <a:extLst>
              <a:ext uri="{FF2B5EF4-FFF2-40B4-BE49-F238E27FC236}">
                <a16:creationId xmlns:a16="http://schemas.microsoft.com/office/drawing/2014/main" id="{29B9BCC7-C7D5-445F-B5FD-601B830AB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82509-4D7F-4F4A-8CE2-9A55995C566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8056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456F4-1332-4A3B-BC14-DD2E55E8595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C95C64-7B71-4444-AA6C-488DEF57B0B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7106D-9E4B-4B96-AC75-6AFCEAFC4D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9/22/2022</a:t>
            </a:fld>
            <a:endParaRPr lang="en-US"/>
          </a:p>
        </p:txBody>
      </p:sp>
      <p:sp>
        <p:nvSpPr>
          <p:cNvPr id="5" name="Footer Placeholder 4">
            <a:extLst>
              <a:ext uri="{FF2B5EF4-FFF2-40B4-BE49-F238E27FC236}">
                <a16:creationId xmlns:a16="http://schemas.microsoft.com/office/drawing/2014/main" id="{B8F295A4-73C8-41AC-A7E2-D8E396812C8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6F5725-D3A5-4F5C-B9EE-3F24D61A275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27609499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524000"/>
            <a:ext cx="8763000" cy="2677656"/>
          </a:xfrm>
          <a:prstGeom prst="rect">
            <a:avLst/>
          </a:prstGeom>
          <a:noFill/>
          <a:ln>
            <a:noFill/>
          </a:ln>
        </p:spPr>
        <p:txBody>
          <a:bodyPr wrap="square">
            <a:spAutoFit/>
          </a:bodyPr>
          <a:lstStyle/>
          <a:p>
            <a:endParaRPr lang="en-US" sz="2400" b="1" dirty="0">
              <a:solidFill>
                <a:schemeClr val="accent2">
                  <a:lumMod val="75000"/>
                </a:schemeClr>
              </a:solidFill>
              <a:latin typeface="Arial" panose="020B0604020202020204" pitchFamily="34" charset="0"/>
              <a:cs typeface="Arial" panose="020B0604020202020204" pitchFamily="34" charset="0"/>
            </a:endParaRPr>
          </a:p>
          <a:p>
            <a:r>
              <a:rPr lang="en-US" sz="2400" b="1" dirty="0">
                <a:solidFill>
                  <a:schemeClr val="tx1"/>
                </a:solidFill>
                <a:latin typeface="Times New Roman" panose="02020603050405020304" pitchFamily="18" charset="0"/>
                <a:cs typeface="Times New Roman" panose="02020603050405020304" pitchFamily="18" charset="0"/>
              </a:rPr>
              <a:t>CHUYÊN ĐỀ 2: QUẢN LÝ CHẤT THẢI RẮN SINH HOẠT VÀ QUẢN LÝ CHẤT THẢI KHÁC; BẢO VỆ MÔI TR</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ỜNG KHU DÂN C</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 VÀ THẨM QUYỀN, TRÁCH NHIỆM QUẢN LÝ NHÀ N</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ỚC VỀ BẢO VỆ MÔI TR</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ỜNG CẤP HUYỆN, XÃ</a:t>
            </a:r>
            <a:r>
              <a:rPr lang="en-US" sz="1800"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pPr lvl="1"/>
            <a:r>
              <a:rPr lang="en-US" sz="2400" b="1" i="1" dirty="0">
                <a:solidFill>
                  <a:schemeClr val="tx1"/>
                </a:solidFill>
                <a:latin typeface="Times New Roman" panose="02020603050405020304" pitchFamily="18" charset="0"/>
                <a:cs typeface="Times New Roman" panose="02020603050405020304" pitchFamily="18" charset="0"/>
              </a:rPr>
              <a:t>	</a:t>
            </a:r>
            <a:endParaRPr lang="en-US" sz="2400" b="1" i="1" spc="-10" dirty="0">
              <a:solidFill>
                <a:schemeClr val="accent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1295400" y="609600"/>
            <a:ext cx="6172200" cy="400110"/>
          </a:xfrm>
          <a:prstGeom prst="rect">
            <a:avLst/>
          </a:prstGeom>
        </p:spPr>
        <p:txBody>
          <a:bodyPr wrap="square">
            <a:spAutoFit/>
          </a:bodyPr>
          <a:lstStyle/>
          <a:p>
            <a:r>
              <a:rPr lang="en-US" sz="2000" b="1" dirty="0">
                <a:solidFill>
                  <a:srgbClr val="00B050"/>
                </a:solidFill>
                <a:latin typeface="Times New Roman" panose="02020603050405020304" pitchFamily="18" charset="0"/>
                <a:cs typeface="Times New Roman" panose="02020603050405020304" pitchFamily="18" charset="0"/>
              </a:rPr>
              <a:t>SỞ TÀI NGUYÊN VÀ MÔI TR</a:t>
            </a:r>
            <a:r>
              <a:rPr lang="vi-VN" sz="2000" b="1" dirty="0">
                <a:solidFill>
                  <a:srgbClr val="00B050"/>
                </a:solidFill>
                <a:latin typeface="Times New Roman" panose="02020603050405020304" pitchFamily="18" charset="0"/>
                <a:cs typeface="Times New Roman" panose="02020603050405020304" pitchFamily="18" charset="0"/>
              </a:rPr>
              <a:t>Ư</a:t>
            </a:r>
            <a:r>
              <a:rPr lang="en-US" sz="2000" b="1" dirty="0">
                <a:solidFill>
                  <a:srgbClr val="00B050"/>
                </a:solidFill>
                <a:latin typeface="Times New Roman" panose="02020603050405020304" pitchFamily="18" charset="0"/>
                <a:cs typeface="Times New Roman" panose="02020603050405020304" pitchFamily="18" charset="0"/>
              </a:rPr>
              <a:t>ỜNG HÀ TĨNH</a:t>
            </a:r>
            <a:endParaRPr lang="en-US"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73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0DFEC41-FEDE-41A5-9216-9A9979591285}"/>
              </a:ext>
            </a:extLst>
          </p:cNvPr>
          <p:cNvSpPr>
            <a:spLocks noGrp="1" noChangeArrowheads="1"/>
          </p:cNvSpPr>
          <p:nvPr>
            <p:ph type="title"/>
          </p:nvPr>
        </p:nvSpPr>
        <p:spPr>
          <a:xfrm>
            <a:off x="609599" y="0"/>
            <a:ext cx="8305801" cy="1600200"/>
          </a:xfrm>
        </p:spPr>
        <p:txBody>
          <a:bodyPr>
            <a:norm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cs typeface="Times New Roman" panose="02020603050405020304" pitchFamily="18" charset="0"/>
              </a:rPr>
              <a:t>Quy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l</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a:solidFill>
                  <a:srgbClr val="FF0000"/>
                </a:solidFill>
                <a:latin typeface="Times New Roman" panose="02020603050405020304" pitchFamily="18" charset="0"/>
                <a:cs typeface="Times New Roman" panose="02020603050405020304" pitchFamily="18" charset="0"/>
              </a:rPr>
              <a:t>u </a:t>
            </a:r>
            <a:r>
              <a:rPr lang="en-US" sz="2800" dirty="0" err="1">
                <a:solidFill>
                  <a:srgbClr val="FF0000"/>
                </a:solidFill>
                <a:latin typeface="Times New Roman" panose="02020603050405020304" pitchFamily="18" charset="0"/>
                <a:cs typeface="Times New Roman" panose="02020603050405020304" pitchFamily="18" charset="0"/>
              </a:rPr>
              <a:t>giữ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Điều</a:t>
            </a:r>
            <a:r>
              <a:rPr lang="en-US" altLang="en-US" sz="2800" dirty="0">
                <a:solidFill>
                  <a:srgbClr val="FF0000"/>
                </a:solidFill>
                <a:latin typeface="Times New Roman" panose="02020603050405020304" pitchFamily="18" charset="0"/>
                <a:cs typeface="Times New Roman" panose="02020603050405020304" pitchFamily="18" charset="0"/>
              </a:rPr>
              <a:t> 75 </a:t>
            </a:r>
            <a:r>
              <a:rPr lang="en-US" altLang="en-US" sz="2800" dirty="0" err="1">
                <a:solidFill>
                  <a:srgbClr val="FF0000"/>
                </a:solidFill>
                <a:latin typeface="Times New Roman" panose="02020603050405020304" pitchFamily="18" charset="0"/>
                <a:cs typeface="Times New Roman" panose="02020603050405020304" pitchFamily="18" charset="0"/>
              </a:rPr>
              <a:t>Luật</a:t>
            </a:r>
            <a:r>
              <a:rPr lang="en-US" altLang="en-US" sz="2800" dirty="0">
                <a:solidFill>
                  <a:srgbClr val="FF0000"/>
                </a:solidFill>
                <a:latin typeface="Times New Roman" panose="02020603050405020304" pitchFamily="18" charset="0"/>
                <a:cs typeface="Times New Roman" panose="02020603050405020304" pitchFamily="18" charset="0"/>
              </a:rPr>
              <a:t> BVMT) </a:t>
            </a:r>
          </a:p>
        </p:txBody>
      </p:sp>
      <p:sp>
        <p:nvSpPr>
          <p:cNvPr id="3" name="Content Placeholder 2">
            <a:extLst>
              <a:ext uri="{FF2B5EF4-FFF2-40B4-BE49-F238E27FC236}">
                <a16:creationId xmlns:a16="http://schemas.microsoft.com/office/drawing/2014/main" id="{600E5B6A-250D-4EFB-B018-8502B868F9F0}"/>
              </a:ext>
            </a:extLst>
          </p:cNvPr>
          <p:cNvSpPr>
            <a:spLocks noGrp="1"/>
          </p:cNvSpPr>
          <p:nvPr>
            <p:ph idx="1"/>
          </p:nvPr>
        </p:nvSpPr>
        <p:spPr>
          <a:xfrm>
            <a:off x="228600" y="1371600"/>
            <a:ext cx="8915400" cy="5334000"/>
          </a:xfrm>
        </p:spPr>
        <p:txBody>
          <a:bodyPr>
            <a:normAutofit/>
          </a:bodyPr>
          <a:lstStyle/>
          <a:p>
            <a:pPr marL="377190" algn="just">
              <a:spcBef>
                <a:spcPts val="300"/>
              </a:spcBef>
              <a:spcAft>
                <a:spcPts val="300"/>
              </a:spcAft>
              <a:buSzPct val="100000"/>
              <a:buFont typeface="+mj-lt"/>
              <a:buAutoNum type="arabicPeriod"/>
              <a:defRPr/>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Chất thải rắn sinh hoạt từ hộ gia đình</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được phân loại</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indent="-457200" algn="just">
              <a:spcBef>
                <a:spcPts val="300"/>
              </a:spcBef>
              <a:spcAft>
                <a:spcPts val="300"/>
              </a:spcAft>
              <a:buFont typeface="Wingdings" panose="05000000000000000000" pitchFamily="2" charset="2"/>
              <a:buNone/>
              <a:defRPr/>
            </a:pPr>
            <a:r>
              <a:rPr lang="vi-VN" sz="2400"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CTR </a:t>
            </a:r>
            <a:r>
              <a:rPr lang="vi-VN" sz="2400" dirty="0">
                <a:latin typeface="Times New Roman" panose="02020603050405020304" pitchFamily="18" charset="0"/>
                <a:cs typeface="Times New Roman" panose="02020603050405020304" pitchFamily="18" charset="0"/>
              </a:rPr>
              <a:t>có khả năng tái sử dụng, tái chế;</a:t>
            </a:r>
            <a:endParaRPr lang="en-US" sz="2400" dirty="0">
              <a:latin typeface="Times New Roman" panose="02020603050405020304" pitchFamily="18" charset="0"/>
              <a:cs typeface="Times New Roman" panose="02020603050405020304" pitchFamily="18" charset="0"/>
            </a:endParaRPr>
          </a:p>
          <a:p>
            <a:pPr indent="-457200" algn="just">
              <a:spcBef>
                <a:spcPts val="300"/>
              </a:spcBef>
              <a:spcAft>
                <a:spcPts val="300"/>
              </a:spcAft>
              <a:buFont typeface="Wingdings" panose="05000000000000000000" pitchFamily="2" charset="2"/>
              <a:buNone/>
              <a:defRPr/>
            </a:pPr>
            <a:r>
              <a:rPr lang="vi-VN" sz="2400" dirty="0">
                <a:latin typeface="Times New Roman" panose="02020603050405020304" pitchFamily="18" charset="0"/>
                <a:cs typeface="Times New Roman" panose="02020603050405020304" pitchFamily="18" charset="0"/>
              </a:rPr>
              <a:t>b) Chất thải thực phẩm;</a:t>
            </a:r>
            <a:endParaRPr lang="en-US" sz="2400" dirty="0">
              <a:latin typeface="Times New Roman" panose="02020603050405020304" pitchFamily="18" charset="0"/>
              <a:cs typeface="Times New Roman" panose="02020603050405020304" pitchFamily="18" charset="0"/>
            </a:endParaRPr>
          </a:p>
          <a:p>
            <a:pPr indent="-457200" algn="just">
              <a:spcBef>
                <a:spcPts val="300"/>
              </a:spcBef>
              <a:spcAft>
                <a:spcPts val="300"/>
              </a:spcAft>
              <a:buFont typeface="Wingdings" panose="05000000000000000000" pitchFamily="2" charset="2"/>
              <a:buNone/>
              <a:defRPr/>
            </a:pPr>
            <a:r>
              <a:rPr lang="vi-VN" sz="2400"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CTRSH </a:t>
            </a:r>
            <a:r>
              <a:rPr lang="vi-VN" sz="2400" dirty="0">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a:p>
            <a:pPr marL="377190" algn="just">
              <a:spcBef>
                <a:spcPts val="300"/>
              </a:spcBef>
              <a:spcAft>
                <a:spcPts val="300"/>
              </a:spcAft>
              <a:buSzPct val="100000"/>
              <a:buFont typeface="+mj-lt"/>
              <a:buAutoNum type="arabicPeriod" startAt="2"/>
              <a:defRPr/>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Hộ gia đình đô thị </a:t>
            </a:r>
            <a:r>
              <a:rPr lang="vi-VN" sz="2400" dirty="0">
                <a:latin typeface="Times New Roman" panose="02020603050405020304" pitchFamily="18" charset="0"/>
                <a:cs typeface="Times New Roman" panose="02020603050405020304" pitchFamily="18" charset="0"/>
              </a:rPr>
              <a:t>phải chứa </a:t>
            </a:r>
            <a:r>
              <a:rPr lang="en-US" sz="2400" dirty="0">
                <a:latin typeface="Times New Roman" panose="02020603050405020304" pitchFamily="18" charset="0"/>
                <a:cs typeface="Times New Roman" panose="02020603050405020304" pitchFamily="18" charset="0"/>
              </a:rPr>
              <a:t>CTRSH </a:t>
            </a:r>
            <a:r>
              <a:rPr lang="vi-VN" sz="2400" dirty="0">
                <a:latin typeface="Times New Roman" panose="02020603050405020304" pitchFamily="18" charset="0"/>
                <a:cs typeface="Times New Roman" panose="02020603050405020304" pitchFamily="18" charset="0"/>
              </a:rPr>
              <a:t>sau phân loại </a:t>
            </a:r>
            <a:r>
              <a:rPr lang="vi-VN" sz="2400" b="1" i="1" u="sng" dirty="0">
                <a:solidFill>
                  <a:srgbClr val="FF0000"/>
                </a:solidFill>
                <a:latin typeface="Times New Roman" panose="02020603050405020304" pitchFamily="18" charset="0"/>
                <a:cs typeface="Times New Roman" panose="02020603050405020304" pitchFamily="18" charset="0"/>
              </a:rPr>
              <a:t>vào các bao bì</a:t>
            </a:r>
            <a:r>
              <a:rPr lang="vi-VN" sz="2400" b="1" i="1" u="sng"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để chuyển giao:</a:t>
            </a:r>
            <a:endParaRPr lang="en-US" sz="2400" dirty="0">
              <a:latin typeface="Times New Roman" panose="02020603050405020304" pitchFamily="18" charset="0"/>
              <a:cs typeface="Times New Roman" panose="02020603050405020304" pitchFamily="18" charset="0"/>
            </a:endParaRPr>
          </a:p>
          <a:p>
            <a:pPr indent="-457200" algn="just">
              <a:spcBef>
                <a:spcPts val="300"/>
              </a:spcBef>
              <a:spcAft>
                <a:spcPts val="300"/>
              </a:spcAft>
              <a:buFont typeface="Wingdings" panose="05000000000000000000" pitchFamily="2" charset="2"/>
              <a:buNone/>
              <a:defRPr/>
            </a:pPr>
            <a:r>
              <a:rPr lang="vi-VN" sz="2400"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CTR </a:t>
            </a:r>
            <a:r>
              <a:rPr lang="vi-VN" sz="2400" dirty="0">
                <a:latin typeface="Times New Roman" panose="02020603050405020304" pitchFamily="18" charset="0"/>
                <a:cs typeface="Times New Roman" panose="02020603050405020304" pitchFamily="18" charset="0"/>
              </a:rPr>
              <a:t>tái chế được chuyển giao cho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tái chế hoặc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thu gom;</a:t>
            </a:r>
            <a:endParaRPr lang="en-US" sz="2400" dirty="0">
              <a:latin typeface="Times New Roman" panose="02020603050405020304" pitchFamily="18" charset="0"/>
              <a:cs typeface="Times New Roman" panose="02020603050405020304" pitchFamily="18" charset="0"/>
            </a:endParaRPr>
          </a:p>
          <a:p>
            <a:pPr indent="-457200" algn="just">
              <a:spcBef>
                <a:spcPts val="300"/>
              </a:spcBef>
              <a:spcAft>
                <a:spcPts val="300"/>
              </a:spcAft>
              <a:buFont typeface="Wingdings" panose="05000000000000000000" pitchFamily="2" charset="2"/>
              <a:buNone/>
              <a:defRPr/>
            </a:pPr>
            <a:r>
              <a:rPr lang="vi-VN" sz="2400"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hất thải thực phẩm </a:t>
            </a:r>
            <a:r>
              <a:rPr lang="vi-VN" sz="2400" i="1" dirty="0">
                <a:solidFill>
                  <a:srgbClr val="FF0000"/>
                </a:solidFill>
                <a:latin typeface="Times New Roman" panose="02020603050405020304" pitchFamily="18" charset="0"/>
                <a:cs typeface="Times New Roman" panose="02020603050405020304" pitchFamily="18" charset="0"/>
              </a:rPr>
              <a:t>có thể</a:t>
            </a:r>
            <a:r>
              <a:rPr lang="vi-VN" sz="2400" dirty="0">
                <a:latin typeface="Times New Roman" panose="02020603050405020304" pitchFamily="18" charset="0"/>
                <a:cs typeface="Times New Roman" panose="02020603050405020304" pitchFamily="18" charset="0"/>
              </a:rPr>
              <a:t> làm phân bón hữu cơ, thức ăn chăn nuôi</a:t>
            </a:r>
            <a:r>
              <a:rPr lang="en-US" sz="2400" dirty="0">
                <a:latin typeface="Times New Roman" panose="02020603050405020304" pitchFamily="18" charset="0"/>
                <a:cs typeface="Times New Roman" panose="02020603050405020304" pitchFamily="18" charset="0"/>
              </a:rPr>
              <a:t>;</a:t>
            </a:r>
          </a:p>
          <a:p>
            <a:pPr marL="65088" indent="-31750" algn="just">
              <a:spcBef>
                <a:spcPts val="300"/>
              </a:spcBef>
              <a:spcAft>
                <a:spcPts val="300"/>
              </a:spcAft>
              <a:buFont typeface="Wingdings" panose="05000000000000000000" pitchFamily="2" charset="2"/>
              <a:buNone/>
              <a:defRPr/>
            </a:pPr>
            <a:r>
              <a:rPr lang="en-US" sz="2400" dirty="0">
                <a:latin typeface="Times New Roman" panose="02020603050405020304" pitchFamily="18" charset="0"/>
                <a:cs typeface="Times New Roman" panose="02020603050405020304" pitchFamily="18" charset="0"/>
              </a:rPr>
              <a:t>c) </a:t>
            </a:r>
            <a:r>
              <a:rPr lang="vi-VN" sz="2400" b="1" i="1" u="sng" dirty="0">
                <a:solidFill>
                  <a:srgbClr val="FF0000"/>
                </a:solidFill>
                <a:latin typeface="Times New Roman" panose="02020603050405020304" pitchFamily="18" charset="0"/>
                <a:cs typeface="Times New Roman" panose="02020603050405020304" pitchFamily="18" charset="0"/>
              </a:rPr>
              <a:t>Chất thải thực phẩm và </a:t>
            </a:r>
            <a:r>
              <a:rPr lang="en-US" sz="2400" b="1" i="1" u="sng" dirty="0">
                <a:solidFill>
                  <a:srgbClr val="FF0000"/>
                </a:solidFill>
                <a:latin typeface="Times New Roman" panose="02020603050405020304" pitchFamily="18" charset="0"/>
                <a:cs typeface="Times New Roman" panose="02020603050405020304" pitchFamily="18" charset="0"/>
              </a:rPr>
              <a:t>CTRSH </a:t>
            </a:r>
            <a:r>
              <a:rPr lang="vi-VN" sz="2400" b="1" i="1" u="sng" dirty="0">
                <a:solidFill>
                  <a:srgbClr val="FF0000"/>
                </a:solidFill>
                <a:latin typeface="Times New Roman" panose="02020603050405020304" pitchFamily="18" charset="0"/>
                <a:cs typeface="Times New Roman" panose="02020603050405020304" pitchFamily="18" charset="0"/>
              </a:rPr>
              <a:t>khác phải được chứa trong bao bì quy định</a:t>
            </a:r>
            <a:r>
              <a:rPr lang="vi-VN" sz="2400" b="1" i="1"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và chuyển giao cho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thu gom</a:t>
            </a:r>
            <a:r>
              <a:rPr lang="en-US" sz="2400" dirty="0">
                <a:latin typeface="Times New Roman" panose="02020603050405020304" pitchFamily="18" charset="0"/>
                <a:cs typeface="Times New Roman" panose="02020603050405020304" pitchFamily="18" charset="0"/>
              </a:rPr>
              <a:t>.</a:t>
            </a:r>
          </a:p>
          <a:p>
            <a:pPr algn="just">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28E8-ABEE-44D6-88C2-3CE6CD6475A3}"/>
              </a:ext>
            </a:extLst>
          </p:cNvPr>
          <p:cNvSpPr>
            <a:spLocks noGrp="1"/>
          </p:cNvSpPr>
          <p:nvPr>
            <p:ph type="title"/>
          </p:nvPr>
        </p:nvSpPr>
        <p:spPr>
          <a:xfrm>
            <a:off x="-152400" y="0"/>
            <a:ext cx="9448799" cy="1600200"/>
          </a:xfrm>
        </p:spPr>
        <p:txBody>
          <a:bodyPr>
            <a:normAutofit/>
          </a:bodyPr>
          <a:lstStyle/>
          <a:p>
            <a:r>
              <a:rPr lang="en-US" sz="2800" dirty="0">
                <a:solidFill>
                  <a:srgbClr val="FF0000"/>
                </a:solidFill>
                <a:latin typeface="Times New Roman" panose="02020603050405020304" pitchFamily="18" charset="0"/>
                <a:cs typeface="Times New Roman" panose="02020603050405020304" pitchFamily="18" charset="0"/>
              </a:rPr>
              <a:t>PHẦN 2. QUY ĐỊNH VỀ CTRSH</a:t>
            </a:r>
            <a:br>
              <a:rPr lang="en-US" sz="2800" dirty="0">
                <a:solidFill>
                  <a:srgbClr val="FF0000"/>
                </a:solidFill>
                <a:latin typeface="Times New Roman" panose="02020603050405020304" pitchFamily="18" charset="0"/>
                <a:cs typeface="Times New Roman" panose="02020603050405020304" pitchFamily="18" charset="0"/>
              </a:rPr>
            </a:br>
            <a:r>
              <a:rPr lang="en-US" sz="2800" dirty="0" err="1">
                <a:solidFill>
                  <a:srgbClr val="FF0000"/>
                </a:solidFill>
                <a:latin typeface="Times New Roman" panose="02020603050405020304" pitchFamily="18" charset="0"/>
                <a:cs typeface="Times New Roman" panose="02020603050405020304" pitchFamily="18" charset="0"/>
              </a:rPr>
              <a:t>Quy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l</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a:solidFill>
                  <a:srgbClr val="FF0000"/>
                </a:solidFill>
                <a:latin typeface="Times New Roman" panose="02020603050405020304" pitchFamily="18" charset="0"/>
                <a:cs typeface="Times New Roman" panose="02020603050405020304" pitchFamily="18" charset="0"/>
              </a:rPr>
              <a:t>u </a:t>
            </a:r>
            <a:r>
              <a:rPr lang="en-US" sz="2800" dirty="0" err="1">
                <a:solidFill>
                  <a:srgbClr val="FF0000"/>
                </a:solidFill>
                <a:latin typeface="Times New Roman" panose="02020603050405020304" pitchFamily="18" charset="0"/>
                <a:cs typeface="Times New Roman" panose="02020603050405020304" pitchFamily="18" charset="0"/>
              </a:rPr>
              <a:t>giữ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Điều</a:t>
            </a:r>
            <a:r>
              <a:rPr lang="en-US" altLang="en-US" sz="2800" dirty="0">
                <a:solidFill>
                  <a:srgbClr val="FF0000"/>
                </a:solidFill>
                <a:latin typeface="Times New Roman" panose="02020603050405020304" pitchFamily="18" charset="0"/>
                <a:cs typeface="Times New Roman" panose="02020603050405020304" pitchFamily="18" charset="0"/>
              </a:rPr>
              <a:t> 75 </a:t>
            </a:r>
            <a:r>
              <a:rPr lang="en-US" altLang="en-US" sz="2800" dirty="0" err="1">
                <a:solidFill>
                  <a:srgbClr val="FF0000"/>
                </a:solidFill>
                <a:latin typeface="Times New Roman" panose="02020603050405020304" pitchFamily="18" charset="0"/>
                <a:cs typeface="Times New Roman" panose="02020603050405020304" pitchFamily="18" charset="0"/>
              </a:rPr>
              <a:t>Luật</a:t>
            </a:r>
            <a:r>
              <a:rPr lang="en-US" altLang="en-US" sz="2800" dirty="0">
                <a:solidFill>
                  <a:srgbClr val="FF0000"/>
                </a:solidFill>
                <a:latin typeface="Times New Roman" panose="02020603050405020304" pitchFamily="18" charset="0"/>
                <a:cs typeface="Times New Roman" panose="02020603050405020304" pitchFamily="18" charset="0"/>
              </a:rPr>
              <a:t> BVMT)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44D466-8728-40E2-9DDA-6D1C9913FD70}"/>
              </a:ext>
            </a:extLst>
          </p:cNvPr>
          <p:cNvSpPr>
            <a:spLocks noGrp="1"/>
          </p:cNvSpPr>
          <p:nvPr>
            <p:ph idx="1"/>
          </p:nvPr>
        </p:nvSpPr>
        <p:spPr>
          <a:xfrm>
            <a:off x="304800" y="1752600"/>
            <a:ext cx="8763000" cy="5181600"/>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Hộ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nông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CTRSH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dirty="0" err="1">
                <a:latin typeface="Times New Roman" panose="02020603050405020304" pitchFamily="18" charset="0"/>
                <a:cs typeface="Times New Roman" panose="02020603050405020304" pitchFamily="18" charset="0"/>
              </a:rPr>
              <a:t>Khuyến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bón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hữu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giao</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bao </a:t>
            </a:r>
            <a:r>
              <a:rPr lang="en-US" sz="2400" b="1" dirty="0" err="1">
                <a:latin typeface="Times New Roman" panose="02020603050405020304" pitchFamily="18" charset="0"/>
                <a:cs typeface="Times New Roman" panose="02020603050405020304" pitchFamily="18" charset="0"/>
              </a:rPr>
              <a:t>bì</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Ủy</a:t>
            </a:r>
            <a:r>
              <a:rPr lang="en-US" sz="2400" b="1" dirty="0">
                <a:latin typeface="Times New Roman" panose="02020603050405020304" pitchFamily="18" charset="0"/>
                <a:cs typeface="Times New Roman" panose="02020603050405020304" pitchFamily="18" charset="0"/>
              </a:rPr>
              <a:t> ban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28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1BD449F-4DCE-414B-B7D6-42F7B50CCCAC}"/>
              </a:ext>
            </a:extLst>
          </p:cNvPr>
          <p:cNvSpPr>
            <a:spLocks noGrp="1" noChangeArrowheads="1"/>
          </p:cNvSpPr>
          <p:nvPr>
            <p:ph type="title"/>
          </p:nvPr>
        </p:nvSpPr>
        <p:spPr>
          <a:xfrm>
            <a:off x="762000" y="-152400"/>
            <a:ext cx="7924800" cy="1447800"/>
          </a:xfrm>
        </p:spPr>
        <p:txBody>
          <a:bodyPr/>
          <a:lstStyle/>
          <a:p>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CTRSH </a:t>
            </a:r>
            <a:r>
              <a:rPr lang="en-US" altLang="en-US" sz="2400" dirty="0" err="1">
                <a:latin typeface="Times New Roman" panose="02020603050405020304" pitchFamily="18" charset="0"/>
                <a:cs typeface="Times New Roman" panose="02020603050405020304" pitchFamily="18" charset="0"/>
              </a:rPr>
              <a:t>phân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loại</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(1) </a:t>
            </a:r>
            <a:r>
              <a:rPr lang="en-US" altLang="en-US" sz="2400" dirty="0" err="1">
                <a:latin typeface="Times New Roman" panose="02020603050405020304" pitchFamily="18" charset="0"/>
                <a:cs typeface="Times New Roman" panose="02020603050405020304" pitchFamily="18" charset="0"/>
              </a:rPr>
              <a:t>Chất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chế</a:t>
            </a:r>
            <a:endParaRPr lang="en-US" altLang="en-US" sz="2400" dirty="0">
              <a:latin typeface="Times New Roman" panose="02020603050405020304" pitchFamily="18" charset="0"/>
              <a:cs typeface="Times New Roman" panose="02020603050405020304" pitchFamily="18" charset="0"/>
            </a:endParaRPr>
          </a:p>
        </p:txBody>
      </p:sp>
      <p:pic>
        <p:nvPicPr>
          <p:cNvPr id="33795" name="Content Placeholder 4">
            <a:extLst>
              <a:ext uri="{FF2B5EF4-FFF2-40B4-BE49-F238E27FC236}">
                <a16:creationId xmlns:a16="http://schemas.microsoft.com/office/drawing/2014/main" id="{3D75D79D-7AA8-4C6D-8634-8D2568E5CD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143000"/>
            <a:ext cx="8305800" cy="5715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F8F55-5ADB-4BEA-8063-7D061D6DBCD8}"/>
              </a:ext>
            </a:extLst>
          </p:cNvPr>
          <p:cNvSpPr txBox="1">
            <a:spLocks/>
          </p:cNvSpPr>
          <p:nvPr/>
        </p:nvSpPr>
        <p:spPr bwMode="auto">
          <a:xfrm>
            <a:off x="714375" y="838200"/>
            <a:ext cx="8312150" cy="865188"/>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defRPr/>
            </a:pP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CTRSH </a:t>
            </a:r>
            <a:r>
              <a:rPr lang="en-US" altLang="en-US" sz="3200" dirty="0" err="1">
                <a:latin typeface="Times New Roman" panose="02020603050405020304" pitchFamily="18" charset="0"/>
                <a:cs typeface="Times New Roman" panose="02020603050405020304" pitchFamily="18" charset="0"/>
              </a:rPr>
              <a:t>phân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loại</a:t>
            </a:r>
            <a:r>
              <a:rPr lang="en-US" altLang="en-US" sz="3200" dirty="0">
                <a:latin typeface="Times New Roman" panose="02020603050405020304" pitchFamily="18" charset="0"/>
                <a:cs typeface="Times New Roman" panose="02020603050405020304" pitchFamily="18" charset="0"/>
              </a:rPr>
              <a:t> </a:t>
            </a:r>
          </a:p>
          <a:p>
            <a:pPr>
              <a:defRPr/>
            </a:pPr>
            <a:r>
              <a:rPr lang="en-US" sz="3200" kern="0" dirty="0" err="1">
                <a:solidFill>
                  <a:srgbClr val="FF0000"/>
                </a:solidFill>
                <a:latin typeface="Times New Roman" pitchFamily="18" charset="0"/>
                <a:cs typeface="Times New Roman" pitchFamily="18" charset="0"/>
              </a:rPr>
              <a:t>Chất</a:t>
            </a:r>
            <a:r>
              <a:rPr lang="en-US" sz="3200" kern="0" dirty="0">
                <a:solidFill>
                  <a:srgbClr val="FF0000"/>
                </a:solidFill>
                <a:latin typeface="Times New Roman" pitchFamily="18" charset="0"/>
                <a:cs typeface="Times New Roman" pitchFamily="18" charset="0"/>
              </a:rPr>
              <a:t> </a:t>
            </a:r>
            <a:r>
              <a:rPr lang="en-US" sz="3200" kern="0" dirty="0" err="1">
                <a:solidFill>
                  <a:srgbClr val="FF0000"/>
                </a:solidFill>
                <a:latin typeface="Times New Roman" pitchFamily="18" charset="0"/>
                <a:cs typeface="Times New Roman" pitchFamily="18" charset="0"/>
              </a:rPr>
              <a:t>thải</a:t>
            </a:r>
            <a:r>
              <a:rPr lang="en-US" sz="3200" kern="0" dirty="0">
                <a:solidFill>
                  <a:srgbClr val="FF0000"/>
                </a:solidFill>
                <a:latin typeface="Times New Roman" pitchFamily="18" charset="0"/>
                <a:cs typeface="Times New Roman" pitchFamily="18" charset="0"/>
              </a:rPr>
              <a:t> </a:t>
            </a:r>
            <a:r>
              <a:rPr lang="en-US" sz="3200" kern="0" dirty="0" err="1">
                <a:solidFill>
                  <a:srgbClr val="FF0000"/>
                </a:solidFill>
                <a:latin typeface="Times New Roman" pitchFamily="18" charset="0"/>
                <a:cs typeface="Times New Roman" pitchFamily="18" charset="0"/>
              </a:rPr>
              <a:t>thực</a:t>
            </a:r>
            <a:r>
              <a:rPr lang="en-US" sz="3200" kern="0" dirty="0">
                <a:solidFill>
                  <a:srgbClr val="FF0000"/>
                </a:solidFill>
                <a:latin typeface="Times New Roman" pitchFamily="18" charset="0"/>
                <a:cs typeface="Times New Roman" pitchFamily="18" charset="0"/>
              </a:rPr>
              <a:t> </a:t>
            </a:r>
            <a:r>
              <a:rPr lang="en-US" sz="3200" kern="0" dirty="0" err="1">
                <a:solidFill>
                  <a:srgbClr val="FF0000"/>
                </a:solidFill>
                <a:latin typeface="Times New Roman" pitchFamily="18" charset="0"/>
                <a:cs typeface="Times New Roman" pitchFamily="18" charset="0"/>
              </a:rPr>
              <a:t>phẩm</a:t>
            </a:r>
            <a:endParaRPr lang="vi-VN" sz="3200" kern="0" dirty="0">
              <a:solidFill>
                <a:srgbClr val="FF0000"/>
              </a:solidFill>
              <a:latin typeface="Times New Roman" pitchFamily="18" charset="0"/>
              <a:cs typeface="Times New Roman" pitchFamily="18" charset="0"/>
            </a:endParaRPr>
          </a:p>
        </p:txBody>
      </p:sp>
      <p:pic>
        <p:nvPicPr>
          <p:cNvPr id="6" name="Content Placeholder 4">
            <a:extLst>
              <a:ext uri="{FF2B5EF4-FFF2-40B4-BE49-F238E27FC236}">
                <a16:creationId xmlns:a16="http://schemas.microsoft.com/office/drawing/2014/main" id="{88B912AA-7DCF-440F-BB0B-859CDF100A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816100"/>
            <a:ext cx="8610600" cy="504031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A66692-DD92-4687-B78C-4660EABF3B58}"/>
              </a:ext>
            </a:extLst>
          </p:cNvPr>
          <p:cNvSpPr/>
          <p:nvPr/>
        </p:nvSpPr>
        <p:spPr>
          <a:xfrm>
            <a:off x="990600" y="677989"/>
            <a:ext cx="7162800" cy="1077218"/>
          </a:xfrm>
          <a:prstGeom prst="rect">
            <a:avLst/>
          </a:prstGeom>
        </p:spPr>
        <p:txBody>
          <a:bodyPr wrap="square">
            <a:spAutoFit/>
          </a:bodyPr>
          <a:lstStyle/>
          <a:p>
            <a:pPr>
              <a:defRPr/>
            </a:pP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CTRSH </a:t>
            </a:r>
            <a:r>
              <a:rPr lang="en-US" altLang="en-US" sz="3200" dirty="0" err="1">
                <a:latin typeface="Times New Roman" panose="02020603050405020304" pitchFamily="18" charset="0"/>
                <a:cs typeface="Times New Roman" panose="02020603050405020304" pitchFamily="18" charset="0"/>
              </a:rPr>
              <a:t>phân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loại</a:t>
            </a:r>
            <a:r>
              <a:rPr lang="en-US" altLang="en-US" sz="3200" dirty="0">
                <a:latin typeface="Times New Roman" panose="02020603050405020304" pitchFamily="18" charset="0"/>
                <a:cs typeface="Times New Roman" panose="02020603050405020304" pitchFamily="18" charset="0"/>
              </a:rPr>
              <a:t> </a:t>
            </a:r>
          </a:p>
          <a:p>
            <a:pPr>
              <a:defRPr/>
            </a:pPr>
            <a:r>
              <a:rPr lang="en-US" sz="3200" kern="0" dirty="0" err="1">
                <a:solidFill>
                  <a:srgbClr val="FF0000"/>
                </a:solidFill>
                <a:latin typeface="Times New Roman" pitchFamily="18" charset="0"/>
                <a:cs typeface="Times New Roman" pitchFamily="18" charset="0"/>
              </a:rPr>
              <a:t>Chất</a:t>
            </a:r>
            <a:r>
              <a:rPr lang="en-US" sz="3200" kern="0" dirty="0">
                <a:solidFill>
                  <a:srgbClr val="FF0000"/>
                </a:solidFill>
                <a:latin typeface="Times New Roman" pitchFamily="18" charset="0"/>
                <a:cs typeface="Times New Roman" pitchFamily="18" charset="0"/>
              </a:rPr>
              <a:t> </a:t>
            </a:r>
            <a:r>
              <a:rPr lang="en-US" sz="3200" kern="0" dirty="0" err="1">
                <a:solidFill>
                  <a:srgbClr val="FF0000"/>
                </a:solidFill>
                <a:latin typeface="Times New Roman" pitchFamily="18" charset="0"/>
                <a:cs typeface="Times New Roman" pitchFamily="18" charset="0"/>
              </a:rPr>
              <a:t>thải</a:t>
            </a:r>
            <a:r>
              <a:rPr lang="en-US" sz="3200" kern="0" dirty="0">
                <a:solidFill>
                  <a:srgbClr val="FF0000"/>
                </a:solidFill>
                <a:latin typeface="Times New Roman" pitchFamily="18" charset="0"/>
                <a:cs typeface="Times New Roman" pitchFamily="18" charset="0"/>
              </a:rPr>
              <a:t> </a:t>
            </a:r>
            <a:r>
              <a:rPr lang="en-US" sz="3200" kern="0" dirty="0" err="1">
                <a:solidFill>
                  <a:srgbClr val="FF0000"/>
                </a:solidFill>
                <a:latin typeface="Times New Roman" pitchFamily="18" charset="0"/>
                <a:cs typeface="Times New Roman" pitchFamily="18" charset="0"/>
              </a:rPr>
              <a:t>thực</a:t>
            </a:r>
            <a:r>
              <a:rPr lang="en-US" sz="3200" kern="0" dirty="0">
                <a:solidFill>
                  <a:srgbClr val="FF0000"/>
                </a:solidFill>
                <a:latin typeface="Times New Roman" pitchFamily="18" charset="0"/>
                <a:cs typeface="Times New Roman" pitchFamily="18" charset="0"/>
              </a:rPr>
              <a:t> </a:t>
            </a:r>
            <a:r>
              <a:rPr lang="en-US" sz="3200" kern="0" dirty="0" err="1">
                <a:solidFill>
                  <a:srgbClr val="FF0000"/>
                </a:solidFill>
                <a:latin typeface="Times New Roman" pitchFamily="18" charset="0"/>
                <a:cs typeface="Times New Roman" pitchFamily="18" charset="0"/>
              </a:rPr>
              <a:t>phẩm</a:t>
            </a:r>
            <a:endParaRPr lang="vi-VN" sz="3200" kern="0" dirty="0">
              <a:solidFill>
                <a:srgbClr val="FF0000"/>
              </a:solidFill>
              <a:latin typeface="Times New Roman" pitchFamily="18" charset="0"/>
              <a:cs typeface="Times New Roman" pitchFamily="18" charset="0"/>
            </a:endParaRPr>
          </a:p>
        </p:txBody>
      </p:sp>
      <p:pic>
        <p:nvPicPr>
          <p:cNvPr id="5" name="Picture 3">
            <a:extLst>
              <a:ext uri="{FF2B5EF4-FFF2-40B4-BE49-F238E27FC236}">
                <a16:creationId xmlns:a16="http://schemas.microsoft.com/office/drawing/2014/main" id="{42ED1C4C-3E3F-48F6-A1FF-5BAFB69F38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825625"/>
            <a:ext cx="8839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102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81DC-E1FE-4BC5-A7AB-E6CC2B380F12}"/>
              </a:ext>
            </a:extLst>
          </p:cNvPr>
          <p:cNvSpPr>
            <a:spLocks noGrp="1"/>
          </p:cNvSpPr>
          <p:nvPr>
            <p:ph type="title"/>
          </p:nvPr>
        </p:nvSpPr>
        <p:spPr/>
        <p:txBody>
          <a:bodyPr>
            <a:normAutofit fontScale="90000"/>
          </a:bodyPr>
          <a:lstStyle/>
          <a:p>
            <a:pPr algn="ctr">
              <a:defRPr/>
            </a:pP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CTRSH </a:t>
            </a:r>
            <a:r>
              <a:rPr lang="en-US" altLang="en-US" sz="3200" dirty="0" err="1">
                <a:latin typeface="Times New Roman" panose="02020603050405020304" pitchFamily="18" charset="0"/>
                <a:cs typeface="Times New Roman" panose="02020603050405020304" pitchFamily="18" charset="0"/>
              </a:rPr>
              <a:t>phân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loại</a:t>
            </a:r>
            <a:r>
              <a:rPr lang="en-US" altLang="en-US" sz="3200" dirty="0">
                <a:latin typeface="Times New Roman" panose="02020603050405020304" pitchFamily="18" charset="0"/>
                <a:cs typeface="Times New Roman" panose="02020603050405020304" pitchFamily="18" charset="0"/>
              </a:rPr>
              <a:t> </a:t>
            </a:r>
            <a:br>
              <a:rPr lang="en-US" altLang="en-US" sz="3200" dirty="0">
                <a:latin typeface="Times New Roman" panose="02020603050405020304" pitchFamily="18" charset="0"/>
                <a:cs typeface="Times New Roman" panose="02020603050405020304" pitchFamily="18" charset="0"/>
              </a:rPr>
            </a:br>
            <a:r>
              <a:rPr lang="en-US" sz="3200" kern="1200" dirty="0" err="1">
                <a:solidFill>
                  <a:srgbClr val="FF0000"/>
                </a:solidFill>
                <a:latin typeface="Times New Roman" pitchFamily="18" charset="0"/>
                <a:cs typeface="Times New Roman" pitchFamily="18" charset="0"/>
              </a:rPr>
              <a:t>Chất</a:t>
            </a:r>
            <a:r>
              <a:rPr lang="en-US" sz="3200" kern="1200" dirty="0">
                <a:solidFill>
                  <a:srgbClr val="FF0000"/>
                </a:solidFill>
                <a:latin typeface="Times New Roman" pitchFamily="18" charset="0"/>
                <a:cs typeface="Times New Roman" pitchFamily="18" charset="0"/>
              </a:rPr>
              <a:t> </a:t>
            </a:r>
            <a:r>
              <a:rPr lang="en-US" sz="3200" kern="1200" dirty="0" err="1">
                <a:solidFill>
                  <a:srgbClr val="FF0000"/>
                </a:solidFill>
                <a:latin typeface="Times New Roman" pitchFamily="18" charset="0"/>
                <a:cs typeface="Times New Roman" pitchFamily="18" charset="0"/>
              </a:rPr>
              <a:t>thải</a:t>
            </a:r>
            <a:r>
              <a:rPr lang="en-US" sz="3200" kern="1200" dirty="0">
                <a:solidFill>
                  <a:srgbClr val="FF0000"/>
                </a:solidFill>
                <a:latin typeface="Times New Roman" pitchFamily="18" charset="0"/>
                <a:cs typeface="Times New Roman" pitchFamily="18" charset="0"/>
              </a:rPr>
              <a:t> </a:t>
            </a:r>
            <a:r>
              <a:rPr lang="en-US" sz="3200" kern="1200" dirty="0" err="1">
                <a:solidFill>
                  <a:srgbClr val="FF0000"/>
                </a:solidFill>
                <a:latin typeface="Times New Roman" pitchFamily="18" charset="0"/>
                <a:cs typeface="Times New Roman" pitchFamily="18" charset="0"/>
              </a:rPr>
              <a:t>khác</a:t>
            </a:r>
            <a:br>
              <a:rPr lang="vi-VN" kern="1200" dirty="0">
                <a:solidFill>
                  <a:srgbClr val="FF0000"/>
                </a:solidFill>
                <a:latin typeface="Times New Roman" panose="02020603050405020304" pitchFamily="18" charset="0"/>
                <a:cs typeface="Times New Roman" pitchFamily="18" charset="0"/>
              </a:rPr>
            </a:br>
            <a:endParaRPr lang="en-US" dirty="0"/>
          </a:p>
        </p:txBody>
      </p:sp>
      <p:pic>
        <p:nvPicPr>
          <p:cNvPr id="35843" name="Picture 3">
            <a:extLst>
              <a:ext uri="{FF2B5EF4-FFF2-40B4-BE49-F238E27FC236}">
                <a16:creationId xmlns:a16="http://schemas.microsoft.com/office/drawing/2014/main" id="{CB809B53-341A-4F8A-BF79-361ADB714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3733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id="{DF286320-E491-47A9-8134-1AA12777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43163"/>
            <a:ext cx="38862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81DC-E1FE-4BC5-A7AB-E6CC2B380F12}"/>
              </a:ext>
            </a:extLst>
          </p:cNvPr>
          <p:cNvSpPr>
            <a:spLocks noGrp="1"/>
          </p:cNvSpPr>
          <p:nvPr>
            <p:ph type="title"/>
          </p:nvPr>
        </p:nvSpPr>
        <p:spPr/>
        <p:txBody>
          <a:bodyPr>
            <a:normAutofit fontScale="90000"/>
          </a:bodyPr>
          <a:lstStyle/>
          <a:p>
            <a:pPr algn="ctr">
              <a:defRPr/>
            </a:pP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CTRSH </a:t>
            </a:r>
            <a:r>
              <a:rPr lang="en-US" altLang="en-US" sz="3200" dirty="0" err="1">
                <a:latin typeface="Times New Roman" panose="02020603050405020304" pitchFamily="18" charset="0"/>
                <a:cs typeface="Times New Roman" panose="02020603050405020304" pitchFamily="18" charset="0"/>
              </a:rPr>
              <a:t>phân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loại</a:t>
            </a:r>
            <a:r>
              <a:rPr lang="en-US" altLang="en-US" sz="3200" dirty="0">
                <a:latin typeface="Times New Roman" panose="02020603050405020304" pitchFamily="18" charset="0"/>
                <a:cs typeface="Times New Roman" panose="02020603050405020304" pitchFamily="18" charset="0"/>
              </a:rPr>
              <a:t> </a:t>
            </a:r>
            <a:br>
              <a:rPr lang="en-US" altLang="en-US" sz="3200" dirty="0">
                <a:latin typeface="Times New Roman" panose="02020603050405020304" pitchFamily="18" charset="0"/>
                <a:cs typeface="Times New Roman" panose="02020603050405020304" pitchFamily="18" charset="0"/>
              </a:rPr>
            </a:br>
            <a:r>
              <a:rPr lang="en-US" sz="3200" kern="1200" dirty="0" err="1">
                <a:solidFill>
                  <a:srgbClr val="FF0000"/>
                </a:solidFill>
                <a:latin typeface="Times New Roman" pitchFamily="18" charset="0"/>
                <a:cs typeface="Times New Roman" pitchFamily="18" charset="0"/>
              </a:rPr>
              <a:t>Chất</a:t>
            </a:r>
            <a:r>
              <a:rPr lang="en-US" sz="3200" kern="1200" dirty="0">
                <a:solidFill>
                  <a:srgbClr val="FF0000"/>
                </a:solidFill>
                <a:latin typeface="Times New Roman" pitchFamily="18" charset="0"/>
                <a:cs typeface="Times New Roman" pitchFamily="18" charset="0"/>
              </a:rPr>
              <a:t> </a:t>
            </a:r>
            <a:r>
              <a:rPr lang="en-US" sz="3200" kern="1200" dirty="0" err="1">
                <a:solidFill>
                  <a:srgbClr val="FF0000"/>
                </a:solidFill>
                <a:latin typeface="Times New Roman" pitchFamily="18" charset="0"/>
                <a:cs typeface="Times New Roman" pitchFamily="18" charset="0"/>
              </a:rPr>
              <a:t>thải</a:t>
            </a:r>
            <a:r>
              <a:rPr lang="en-US" sz="3200" kern="1200" dirty="0">
                <a:solidFill>
                  <a:srgbClr val="FF0000"/>
                </a:solidFill>
                <a:latin typeface="Times New Roman" pitchFamily="18" charset="0"/>
                <a:cs typeface="Times New Roman" pitchFamily="18" charset="0"/>
              </a:rPr>
              <a:t> </a:t>
            </a:r>
            <a:r>
              <a:rPr lang="en-US" sz="3200" kern="1200" dirty="0" err="1">
                <a:solidFill>
                  <a:srgbClr val="FF0000"/>
                </a:solidFill>
                <a:latin typeface="Times New Roman" pitchFamily="18" charset="0"/>
                <a:cs typeface="Times New Roman" pitchFamily="18" charset="0"/>
              </a:rPr>
              <a:t>khác</a:t>
            </a:r>
            <a:br>
              <a:rPr lang="vi-VN" kern="1200" dirty="0">
                <a:solidFill>
                  <a:srgbClr val="FF0000"/>
                </a:solidFill>
                <a:latin typeface="Times New Roman" panose="02020603050405020304" pitchFamily="18" charset="0"/>
                <a:cs typeface="Times New Roman" pitchFamily="18" charset="0"/>
              </a:rPr>
            </a:br>
            <a:endParaRPr lang="en-US" dirty="0"/>
          </a:p>
        </p:txBody>
      </p:sp>
      <p:pic>
        <p:nvPicPr>
          <p:cNvPr id="4" name="Picture 3">
            <a:extLst>
              <a:ext uri="{FF2B5EF4-FFF2-40B4-BE49-F238E27FC236}">
                <a16:creationId xmlns:a16="http://schemas.microsoft.com/office/drawing/2014/main" id="{FD045C68-57C1-44E0-B0FA-79C9D9DA7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33915"/>
            <a:ext cx="4343400" cy="5090685"/>
          </a:xfrm>
          <a:prstGeom prst="rect">
            <a:avLst/>
          </a:prstGeom>
        </p:spPr>
      </p:pic>
      <p:pic>
        <p:nvPicPr>
          <p:cNvPr id="6" name="Picture 5">
            <a:extLst>
              <a:ext uri="{FF2B5EF4-FFF2-40B4-BE49-F238E27FC236}">
                <a16:creationId xmlns:a16="http://schemas.microsoft.com/office/drawing/2014/main" id="{CF3EC220-2FB8-4D28-A906-C272A8C6D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33916"/>
            <a:ext cx="3886200" cy="5166884"/>
          </a:xfrm>
          <a:prstGeom prst="rect">
            <a:avLst/>
          </a:prstGeom>
        </p:spPr>
      </p:pic>
    </p:spTree>
    <p:extLst>
      <p:ext uri="{BB962C8B-B14F-4D97-AF65-F5344CB8AC3E}">
        <p14:creationId xmlns:p14="http://schemas.microsoft.com/office/powerpoint/2010/main" val="151542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12EAF52-F7CD-4A18-9A46-DEA44E63CCC5}"/>
              </a:ext>
            </a:extLst>
          </p:cNvPr>
          <p:cNvSpPr>
            <a:spLocks noGrp="1" noChangeArrowheads="1"/>
          </p:cNvSpPr>
          <p:nvPr>
            <p:ph type="title"/>
          </p:nvPr>
        </p:nvSpPr>
        <p:spPr>
          <a:xfrm>
            <a:off x="762000" y="385763"/>
            <a:ext cx="7924800" cy="833437"/>
          </a:xfrm>
        </p:spPr>
        <p:txBody>
          <a:bodyPr>
            <a:normAutofit fontScale="90000"/>
          </a:bodyPr>
          <a:lstStyle/>
          <a:p>
            <a:pPr algn="ctr"/>
            <a:r>
              <a:rPr lang="en-US" altLang="en-US" sz="2400" dirty="0">
                <a:latin typeface="Times New Roman" panose="02020603050405020304" pitchFamily="18" charset="0"/>
                <a:cs typeface="Times New Roman" panose="02020603050405020304" pitchFamily="18" charset="0"/>
              </a:rPr>
              <a:t>MỘT SỐ HÌNH ẢNH MINH HỌA</a:t>
            </a:r>
            <a:br>
              <a:rPr lang="en-US" altLang="en-US" sz="2400" dirty="0">
                <a:latin typeface="Times New Roman" panose="02020603050405020304" pitchFamily="18" charset="0"/>
                <a:cs typeface="Times New Roman" panose="02020603050405020304" pitchFamily="18" charset="0"/>
              </a:rPr>
            </a:br>
            <a:r>
              <a:rPr lang="en-US" altLang="en-US" sz="2400" dirty="0" err="1">
                <a:latin typeface="Times New Roman" panose="02020603050405020304" pitchFamily="18" charset="0"/>
                <a:cs typeface="Times New Roman" panose="02020603050405020304" pitchFamily="18" charset="0"/>
              </a:rPr>
              <a:t>Bố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l</a:t>
            </a:r>
            <a:r>
              <a:rPr lang="vi-VN" altLang="en-US" sz="2400" dirty="0">
                <a:latin typeface="Times New Roman" panose="02020603050405020304" pitchFamily="18" charset="0"/>
                <a:cs typeface="Times New Roman" panose="02020603050405020304" pitchFamily="18" charset="0"/>
              </a:rPr>
              <a:t>ư</a:t>
            </a:r>
            <a:r>
              <a:rPr lang="en-US" altLang="en-US" sz="2400" dirty="0">
                <a:latin typeface="Times New Roman" panose="02020603050405020304" pitchFamily="18" charset="0"/>
                <a:cs typeface="Times New Roman" panose="02020603050405020304" pitchFamily="18" charset="0"/>
              </a:rPr>
              <a:t>u </a:t>
            </a: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riêng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biệt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đình</a:t>
            </a:r>
            <a:endParaRPr lang="en-US" altLang="en-US" sz="2400" dirty="0">
              <a:latin typeface="Times New Roman" panose="02020603050405020304" pitchFamily="18" charset="0"/>
              <a:cs typeface="Times New Roman" panose="02020603050405020304" pitchFamily="18" charset="0"/>
            </a:endParaRPr>
          </a:p>
        </p:txBody>
      </p:sp>
      <p:pic>
        <p:nvPicPr>
          <p:cNvPr id="48131" name="Content Placeholder 4">
            <a:extLst>
              <a:ext uri="{FF2B5EF4-FFF2-40B4-BE49-F238E27FC236}">
                <a16:creationId xmlns:a16="http://schemas.microsoft.com/office/drawing/2014/main" id="{4B4AE3B8-5FFD-49FE-AFC3-7173E88A04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371600"/>
            <a:ext cx="8077200" cy="4876800"/>
          </a:xfrm>
        </p:spPr>
      </p:pic>
      <p:sp>
        <p:nvSpPr>
          <p:cNvPr id="8" name="Title 1">
            <a:extLst>
              <a:ext uri="{FF2B5EF4-FFF2-40B4-BE49-F238E27FC236}">
                <a16:creationId xmlns:a16="http://schemas.microsoft.com/office/drawing/2014/main" id="{75139DA1-F970-4DE7-B8D7-D7B5F63BAB92}"/>
              </a:ext>
            </a:extLst>
          </p:cNvPr>
          <p:cNvSpPr txBox="1">
            <a:spLocks noChangeArrowheads="1"/>
          </p:cNvSpPr>
          <p:nvPr/>
        </p:nvSpPr>
        <p:spPr bwMode="auto">
          <a:xfrm>
            <a:off x="3028950" y="5943600"/>
            <a:ext cx="1858963" cy="6096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defRPr/>
            </a:pPr>
            <a:r>
              <a:rPr lang="en-US" altLang="en-US" sz="1600" kern="0" dirty="0" err="1">
                <a:latin typeface="Times New Roman" panose="02020603050405020304" pitchFamily="18" charset="0"/>
                <a:cs typeface="Times New Roman" panose="02020603050405020304" pitchFamily="18" charset="0"/>
              </a:rPr>
              <a:t>Chất</a:t>
            </a:r>
            <a:r>
              <a:rPr lang="en-US" altLang="en-US" sz="1600" kern="0" dirty="0">
                <a:latin typeface="Times New Roman" panose="02020603050405020304" pitchFamily="18" charset="0"/>
                <a:cs typeface="Times New Roman" panose="02020603050405020304" pitchFamily="18" charset="0"/>
              </a:rPr>
              <a:t> </a:t>
            </a:r>
            <a:r>
              <a:rPr lang="en-US" altLang="en-US" sz="1600" kern="0" dirty="0" err="1">
                <a:latin typeface="Times New Roman" panose="02020603050405020304" pitchFamily="18" charset="0"/>
                <a:cs typeface="Times New Roman" panose="02020603050405020304" pitchFamily="18" charset="0"/>
              </a:rPr>
              <a:t>thải</a:t>
            </a:r>
            <a:r>
              <a:rPr lang="en-US" altLang="en-US" sz="1600" kern="0" dirty="0">
                <a:latin typeface="Times New Roman" panose="02020603050405020304" pitchFamily="18" charset="0"/>
                <a:cs typeface="Times New Roman" panose="02020603050405020304" pitchFamily="18" charset="0"/>
              </a:rPr>
              <a:t> </a:t>
            </a:r>
            <a:r>
              <a:rPr lang="en-US" altLang="en-US" sz="1600" kern="0" dirty="0" err="1">
                <a:latin typeface="Times New Roman" panose="02020603050405020304" pitchFamily="18" charset="0"/>
                <a:cs typeface="Times New Roman" panose="02020603050405020304" pitchFamily="18" charset="0"/>
              </a:rPr>
              <a:t>tái</a:t>
            </a:r>
            <a:r>
              <a:rPr lang="en-US" altLang="en-US" sz="1600" kern="0" dirty="0">
                <a:latin typeface="Times New Roman" panose="02020603050405020304" pitchFamily="18" charset="0"/>
                <a:cs typeface="Times New Roman" panose="02020603050405020304" pitchFamily="18" charset="0"/>
              </a:rPr>
              <a:t> </a:t>
            </a:r>
            <a:r>
              <a:rPr lang="en-US" altLang="en-US" sz="1600" kern="0" dirty="0" err="1">
                <a:latin typeface="Times New Roman" panose="02020603050405020304" pitchFamily="18" charset="0"/>
                <a:cs typeface="Times New Roman" panose="02020603050405020304" pitchFamily="18" charset="0"/>
              </a:rPr>
              <a:t>chế</a:t>
            </a:r>
            <a:endParaRPr lang="en-US" altLang="en-US" sz="1600" kern="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CB98694-BF47-4E89-884C-9012091D4171}"/>
              </a:ext>
            </a:extLst>
          </p:cNvPr>
          <p:cNvSpPr txBox="1">
            <a:spLocks noChangeArrowheads="1"/>
          </p:cNvSpPr>
          <p:nvPr/>
        </p:nvSpPr>
        <p:spPr bwMode="auto">
          <a:xfrm>
            <a:off x="1071563" y="5930900"/>
            <a:ext cx="1646237" cy="6096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defRPr/>
            </a:pPr>
            <a:r>
              <a:rPr lang="en-US" altLang="en-US" sz="1600" kern="0" dirty="0" err="1">
                <a:latin typeface="Times New Roman" panose="02020603050405020304" pitchFamily="18" charset="0"/>
                <a:cs typeface="Times New Roman" panose="02020603050405020304" pitchFamily="18" charset="0"/>
              </a:rPr>
              <a:t>Chất</a:t>
            </a:r>
            <a:r>
              <a:rPr lang="en-US" altLang="en-US" sz="1600" kern="0" dirty="0">
                <a:latin typeface="Times New Roman" panose="02020603050405020304" pitchFamily="18" charset="0"/>
                <a:cs typeface="Times New Roman" panose="02020603050405020304" pitchFamily="18" charset="0"/>
              </a:rPr>
              <a:t> </a:t>
            </a:r>
            <a:r>
              <a:rPr lang="en-US" altLang="en-US" sz="1600" kern="0" dirty="0" err="1">
                <a:latin typeface="Times New Roman" panose="02020603050405020304" pitchFamily="18" charset="0"/>
                <a:cs typeface="Times New Roman" panose="02020603050405020304" pitchFamily="18" charset="0"/>
              </a:rPr>
              <a:t>thải</a:t>
            </a:r>
            <a:r>
              <a:rPr lang="en-US" altLang="en-US" sz="1600" kern="0" dirty="0">
                <a:latin typeface="Times New Roman" panose="02020603050405020304" pitchFamily="18" charset="0"/>
                <a:cs typeface="Times New Roman" panose="02020603050405020304" pitchFamily="18" charset="0"/>
              </a:rPr>
              <a:t> </a:t>
            </a:r>
            <a:r>
              <a:rPr lang="en-US" altLang="en-US" sz="1600" kern="0" dirty="0" err="1">
                <a:latin typeface="Times New Roman" panose="02020603050405020304" pitchFamily="18" charset="0"/>
                <a:cs typeface="Times New Roman" panose="02020603050405020304" pitchFamily="18" charset="0"/>
              </a:rPr>
              <a:t>khác</a:t>
            </a:r>
            <a:endParaRPr lang="en-US" altLang="en-US" sz="1600" kern="0" dirty="0">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F7A32B85-19F2-4936-B256-EFDD88485B60}"/>
              </a:ext>
            </a:extLst>
          </p:cNvPr>
          <p:cNvSpPr txBox="1">
            <a:spLocks noChangeArrowheads="1"/>
          </p:cNvSpPr>
          <p:nvPr/>
        </p:nvSpPr>
        <p:spPr bwMode="auto">
          <a:xfrm>
            <a:off x="6980238" y="6176963"/>
            <a:ext cx="1800225" cy="295275"/>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ctr">
              <a:defRPr/>
            </a:pPr>
            <a:r>
              <a:rPr lang="en-US" altLang="en-US" sz="1600" kern="0" dirty="0">
                <a:latin typeface="Times New Roman" panose="02020603050405020304" pitchFamily="18" charset="0"/>
                <a:cs typeface="Times New Roman" panose="02020603050405020304" pitchFamily="18" charset="0"/>
              </a:rPr>
              <a:t>CTNH</a:t>
            </a:r>
          </a:p>
        </p:txBody>
      </p:sp>
      <p:sp>
        <p:nvSpPr>
          <p:cNvPr id="13" name="Title 1">
            <a:extLst>
              <a:ext uri="{FF2B5EF4-FFF2-40B4-BE49-F238E27FC236}">
                <a16:creationId xmlns:a16="http://schemas.microsoft.com/office/drawing/2014/main" id="{87AE4FB4-C73F-48A4-9768-9441640B234B}"/>
              </a:ext>
            </a:extLst>
          </p:cNvPr>
          <p:cNvSpPr txBox="1">
            <a:spLocks noChangeArrowheads="1"/>
          </p:cNvSpPr>
          <p:nvPr/>
        </p:nvSpPr>
        <p:spPr bwMode="auto">
          <a:xfrm>
            <a:off x="5029200" y="6248400"/>
            <a:ext cx="1798638" cy="447675"/>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defRPr/>
            </a:pPr>
            <a:r>
              <a:rPr lang="en-US" altLang="en-US" sz="1600" kern="0" dirty="0" err="1">
                <a:latin typeface="Times New Roman" panose="02020603050405020304" pitchFamily="18" charset="0"/>
                <a:cs typeface="Times New Roman" panose="02020603050405020304" pitchFamily="18" charset="0"/>
              </a:rPr>
              <a:t>Chất</a:t>
            </a:r>
            <a:r>
              <a:rPr lang="en-US" altLang="en-US" sz="1600" kern="0" dirty="0">
                <a:latin typeface="Times New Roman" panose="02020603050405020304" pitchFamily="18" charset="0"/>
                <a:cs typeface="Times New Roman" panose="02020603050405020304" pitchFamily="18" charset="0"/>
              </a:rPr>
              <a:t> </a:t>
            </a:r>
            <a:r>
              <a:rPr lang="en-US" altLang="en-US" sz="1600" kern="0" dirty="0" err="1">
                <a:latin typeface="Times New Roman" panose="02020603050405020304" pitchFamily="18" charset="0"/>
                <a:cs typeface="Times New Roman" panose="02020603050405020304" pitchFamily="18" charset="0"/>
              </a:rPr>
              <a:t>thải</a:t>
            </a:r>
            <a:r>
              <a:rPr lang="en-US" altLang="en-US" sz="1600" kern="0" dirty="0">
                <a:latin typeface="Times New Roman" panose="02020603050405020304" pitchFamily="18" charset="0"/>
                <a:cs typeface="Times New Roman" panose="02020603050405020304" pitchFamily="18" charset="0"/>
              </a:rPr>
              <a:t> </a:t>
            </a:r>
            <a:r>
              <a:rPr lang="en-US" altLang="en-US" sz="1600" kern="0" dirty="0" err="1">
                <a:latin typeface="Times New Roman" panose="02020603050405020304" pitchFamily="18" charset="0"/>
                <a:cs typeface="Times New Roman" panose="02020603050405020304" pitchFamily="18" charset="0"/>
              </a:rPr>
              <a:t>thực</a:t>
            </a:r>
            <a:r>
              <a:rPr lang="en-US" altLang="en-US" sz="1600" kern="0" dirty="0">
                <a:latin typeface="Times New Roman" panose="02020603050405020304" pitchFamily="18" charset="0"/>
                <a:cs typeface="Times New Roman" panose="02020603050405020304" pitchFamily="18" charset="0"/>
              </a:rPr>
              <a:t> </a:t>
            </a:r>
            <a:r>
              <a:rPr lang="en-US" altLang="en-US" sz="1600" kern="0" dirty="0" err="1">
                <a:latin typeface="Times New Roman" panose="02020603050405020304" pitchFamily="18" charset="0"/>
                <a:cs typeface="Times New Roman" panose="02020603050405020304" pitchFamily="18" charset="0"/>
              </a:rPr>
              <a:t>phẩm</a:t>
            </a:r>
            <a:endParaRPr lang="en-US" altLang="en-US" sz="1600" kern="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913D1FA-8D10-4AA1-B530-46303B205E89}"/>
              </a:ext>
            </a:extLst>
          </p:cNvPr>
          <p:cNvSpPr>
            <a:spLocks noGrp="1" noChangeArrowheads="1"/>
          </p:cNvSpPr>
          <p:nvPr>
            <p:ph type="title"/>
          </p:nvPr>
        </p:nvSpPr>
        <p:spPr>
          <a:xfrm>
            <a:off x="457200" y="304800"/>
            <a:ext cx="8229600" cy="1219200"/>
          </a:xfrm>
        </p:spPr>
        <p:txBody>
          <a:bodyPr/>
          <a:lstStyle/>
          <a:p>
            <a:pPr algn="ctr"/>
            <a:r>
              <a:rPr lang="en-US" altLang="en-US" dirty="0"/>
              <a:t>MỘT SỐ HÌNH ẢNH </a:t>
            </a:r>
            <a:br>
              <a:rPr lang="en-US" altLang="en-US" dirty="0"/>
            </a:br>
            <a:r>
              <a:rPr lang="en-US" altLang="en-US" dirty="0" err="1"/>
              <a:t>Phân</a:t>
            </a:r>
            <a:r>
              <a:rPr lang="en-US" altLang="en-US" dirty="0"/>
              <a:t> </a:t>
            </a:r>
            <a:r>
              <a:rPr lang="en-US" altLang="en-US" dirty="0" err="1"/>
              <a:t>loại</a:t>
            </a:r>
            <a:r>
              <a:rPr lang="en-US" altLang="en-US" dirty="0"/>
              <a:t>, l</a:t>
            </a:r>
            <a:r>
              <a:rPr lang="vi-VN" altLang="en-US" dirty="0"/>
              <a:t>ư</a:t>
            </a:r>
            <a:r>
              <a:rPr lang="en-US" altLang="en-US" dirty="0"/>
              <a:t>u </a:t>
            </a:r>
            <a:r>
              <a:rPr lang="en-US" altLang="en-US" dirty="0" err="1"/>
              <a:t>giữ</a:t>
            </a:r>
            <a:r>
              <a:rPr lang="en-US" altLang="en-US" dirty="0"/>
              <a:t> </a:t>
            </a:r>
            <a:r>
              <a:rPr lang="en-US" altLang="en-US" dirty="0" err="1"/>
              <a:t>rác</a:t>
            </a:r>
            <a:r>
              <a:rPr lang="en-US" altLang="en-US" dirty="0"/>
              <a:t> </a:t>
            </a:r>
            <a:r>
              <a:rPr lang="en-US" altLang="en-US" dirty="0" err="1"/>
              <a:t>tại</a:t>
            </a:r>
            <a:r>
              <a:rPr lang="en-US" altLang="en-US" dirty="0"/>
              <a:t> </a:t>
            </a:r>
            <a:r>
              <a:rPr lang="en-US" altLang="en-US" dirty="0" err="1"/>
              <a:t>nơi</a:t>
            </a:r>
            <a:r>
              <a:rPr lang="en-US" altLang="en-US" dirty="0"/>
              <a:t> </a:t>
            </a:r>
            <a:r>
              <a:rPr lang="en-US" altLang="en-US" dirty="0" err="1"/>
              <a:t>công</a:t>
            </a:r>
            <a:r>
              <a:rPr lang="en-US" altLang="en-US" dirty="0"/>
              <a:t> </a:t>
            </a:r>
            <a:r>
              <a:rPr lang="en-US" altLang="en-US" dirty="0" err="1"/>
              <a:t>cộng</a:t>
            </a:r>
            <a:endParaRPr lang="vi-VN" altLang="en-US" dirty="0"/>
          </a:p>
        </p:txBody>
      </p:sp>
      <p:pic>
        <p:nvPicPr>
          <p:cNvPr id="49155" name="Content Placeholder 3">
            <a:extLst>
              <a:ext uri="{FF2B5EF4-FFF2-40B4-BE49-F238E27FC236}">
                <a16:creationId xmlns:a16="http://schemas.microsoft.com/office/drawing/2014/main" id="{4DF0D44C-5F35-4DC3-A560-895CED4972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157413"/>
            <a:ext cx="7772400" cy="41814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US" b="1" dirty="0">
                <a:solidFill>
                  <a:srgbClr val="FF0000"/>
                </a:solidFill>
                <a:latin typeface="Times New Roman" pitchFamily="18" charset="0"/>
                <a:cs typeface="Times New Roman" pitchFamily="18" charset="0"/>
              </a:rPr>
              <a:t>MỘT SỐ HÌNH PHÂN LOẠI, TÁI CHẾ</a:t>
            </a:r>
            <a:endParaRPr lang="vi-V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391617"/>
            <a:ext cx="4032448" cy="225340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340768"/>
            <a:ext cx="4104456" cy="2304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006005"/>
            <a:ext cx="4032448" cy="251936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4006006"/>
            <a:ext cx="4104456" cy="2519362"/>
          </a:xfrm>
          <a:prstGeom prst="rect">
            <a:avLst/>
          </a:prstGeom>
        </p:spPr>
      </p:pic>
    </p:spTree>
    <p:extLst>
      <p:ext uri="{BB962C8B-B14F-4D97-AF65-F5344CB8AC3E}">
        <p14:creationId xmlns:p14="http://schemas.microsoft.com/office/powerpoint/2010/main" val="176073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96913" y="1897497"/>
            <a:ext cx="1044575" cy="970281"/>
            <a:chOff x="685800" y="1981391"/>
            <a:chExt cx="1044575" cy="1492250"/>
          </a:xfrm>
        </p:grpSpPr>
        <p:sp>
          <p:nvSpPr>
            <p:cNvPr id="5" name="object 5"/>
            <p:cNvSpPr/>
            <p:nvPr/>
          </p:nvSpPr>
          <p:spPr>
            <a:xfrm>
              <a:off x="685800" y="1981391"/>
              <a:ext cx="1044575" cy="1492250"/>
            </a:xfrm>
            <a:custGeom>
              <a:avLst/>
              <a:gdLst/>
              <a:ahLst/>
              <a:cxnLst/>
              <a:rect l="l" t="t" r="r" b="b"/>
              <a:pathLst>
                <a:path w="1044575" h="1492250">
                  <a:moveTo>
                    <a:pt x="1044295" y="0"/>
                  </a:moveTo>
                  <a:lnTo>
                    <a:pt x="522147" y="522146"/>
                  </a:lnTo>
                  <a:lnTo>
                    <a:pt x="0" y="0"/>
                  </a:lnTo>
                  <a:lnTo>
                    <a:pt x="0" y="969702"/>
                  </a:lnTo>
                  <a:lnTo>
                    <a:pt x="522147" y="1491849"/>
                  </a:lnTo>
                  <a:lnTo>
                    <a:pt x="1044295" y="969702"/>
                  </a:lnTo>
                  <a:lnTo>
                    <a:pt x="1044295" y="0"/>
                  </a:lnTo>
                  <a:close/>
                </a:path>
              </a:pathLst>
            </a:custGeom>
            <a:solidFill>
              <a:schemeClr val="accent2">
                <a:lumMod val="60000"/>
                <a:lumOff val="40000"/>
              </a:schemeClr>
            </a:solidFill>
          </p:spPr>
          <p:txBody>
            <a:bodyPr wrap="square" lIns="0" tIns="0" rIns="0" bIns="0" rtlCol="0"/>
            <a:lstStyle/>
            <a:p>
              <a:endParaRPr/>
            </a:p>
          </p:txBody>
        </p:sp>
        <p:sp>
          <p:nvSpPr>
            <p:cNvPr id="6" name="object 6"/>
            <p:cNvSpPr/>
            <p:nvPr/>
          </p:nvSpPr>
          <p:spPr>
            <a:xfrm>
              <a:off x="685800" y="1981391"/>
              <a:ext cx="1044575" cy="1492250"/>
            </a:xfrm>
            <a:custGeom>
              <a:avLst/>
              <a:gdLst/>
              <a:ahLst/>
              <a:cxnLst/>
              <a:rect l="l" t="t" r="r" b="b"/>
              <a:pathLst>
                <a:path w="1044575" h="1492250">
                  <a:moveTo>
                    <a:pt x="1044295" y="0"/>
                  </a:moveTo>
                  <a:lnTo>
                    <a:pt x="1044295" y="969702"/>
                  </a:lnTo>
                  <a:lnTo>
                    <a:pt x="522147" y="1491850"/>
                  </a:lnTo>
                  <a:lnTo>
                    <a:pt x="0" y="969702"/>
                  </a:lnTo>
                  <a:lnTo>
                    <a:pt x="0" y="0"/>
                  </a:lnTo>
                  <a:lnTo>
                    <a:pt x="522147" y="522147"/>
                  </a:lnTo>
                  <a:lnTo>
                    <a:pt x="1044295" y="0"/>
                  </a:lnTo>
                  <a:close/>
                </a:path>
              </a:pathLst>
            </a:custGeom>
            <a:ln w="15875">
              <a:solidFill>
                <a:srgbClr val="4E67C8"/>
              </a:solidFill>
            </a:ln>
          </p:spPr>
          <p:txBody>
            <a:bodyPr wrap="square" lIns="0" tIns="0" rIns="0" bIns="0" rtlCol="0"/>
            <a:lstStyle/>
            <a:p>
              <a:endParaRPr/>
            </a:p>
          </p:txBody>
        </p:sp>
      </p:grpSp>
      <p:sp>
        <p:nvSpPr>
          <p:cNvPr id="7" name="object 7"/>
          <p:cNvSpPr txBox="1"/>
          <p:nvPr/>
        </p:nvSpPr>
        <p:spPr>
          <a:xfrm>
            <a:off x="1093647" y="2153920"/>
            <a:ext cx="228600" cy="513080"/>
          </a:xfrm>
          <a:prstGeom prst="rect">
            <a:avLst/>
          </a:prstGeom>
          <a:ln>
            <a:solidFill>
              <a:schemeClr val="accent1"/>
            </a:solidFill>
          </a:ln>
        </p:spPr>
        <p:txBody>
          <a:bodyPr vert="horz" wrap="square" lIns="0" tIns="12700" rIns="0" bIns="0" rtlCol="0">
            <a:spAutoFit/>
          </a:bodyPr>
          <a:lstStyle/>
          <a:p>
            <a:pPr marL="12700">
              <a:lnSpc>
                <a:spcPct val="100000"/>
              </a:lnSpc>
              <a:spcBef>
                <a:spcPts val="100"/>
              </a:spcBef>
            </a:pPr>
            <a:r>
              <a:rPr sz="3200" dirty="0">
                <a:solidFill>
                  <a:srgbClr val="FFFFFF"/>
                </a:solidFill>
                <a:latin typeface="Times New Roman"/>
                <a:cs typeface="Times New Roman"/>
              </a:rPr>
              <a:t>1</a:t>
            </a:r>
            <a:endParaRPr sz="3200" dirty="0">
              <a:latin typeface="Times New Roman"/>
              <a:cs typeface="Times New Roman"/>
            </a:endParaRPr>
          </a:p>
        </p:txBody>
      </p:sp>
      <p:grpSp>
        <p:nvGrpSpPr>
          <p:cNvPr id="8" name="object 8"/>
          <p:cNvGrpSpPr/>
          <p:nvPr/>
        </p:nvGrpSpPr>
        <p:grpSpPr>
          <a:xfrm>
            <a:off x="1722157" y="1897498"/>
            <a:ext cx="6744334" cy="665428"/>
            <a:chOff x="1722157" y="1973455"/>
            <a:chExt cx="6744334" cy="986155"/>
          </a:xfrm>
        </p:grpSpPr>
        <p:sp>
          <p:nvSpPr>
            <p:cNvPr id="9" name="object 9"/>
            <p:cNvSpPr/>
            <p:nvPr/>
          </p:nvSpPr>
          <p:spPr>
            <a:xfrm>
              <a:off x="1730095" y="1981393"/>
              <a:ext cx="6728459" cy="970280"/>
            </a:xfrm>
            <a:custGeom>
              <a:avLst/>
              <a:gdLst/>
              <a:ahLst/>
              <a:cxnLst/>
              <a:rect l="l" t="t" r="r" b="b"/>
              <a:pathLst>
                <a:path w="6728459" h="970280">
                  <a:moveTo>
                    <a:pt x="6566486" y="0"/>
                  </a:moveTo>
                  <a:lnTo>
                    <a:pt x="0" y="0"/>
                  </a:lnTo>
                  <a:lnTo>
                    <a:pt x="0" y="969702"/>
                  </a:lnTo>
                  <a:lnTo>
                    <a:pt x="6566486" y="969702"/>
                  </a:lnTo>
                  <a:lnTo>
                    <a:pt x="6609450" y="963928"/>
                  </a:lnTo>
                  <a:lnTo>
                    <a:pt x="6648057" y="947636"/>
                  </a:lnTo>
                  <a:lnTo>
                    <a:pt x="6680766" y="922364"/>
                  </a:lnTo>
                  <a:lnTo>
                    <a:pt x="6706037" y="889655"/>
                  </a:lnTo>
                  <a:lnTo>
                    <a:pt x="6722330" y="851047"/>
                  </a:lnTo>
                  <a:lnTo>
                    <a:pt x="6728103" y="808083"/>
                  </a:lnTo>
                  <a:lnTo>
                    <a:pt x="6728103" y="161617"/>
                  </a:lnTo>
                  <a:lnTo>
                    <a:pt x="6722330" y="118653"/>
                  </a:lnTo>
                  <a:lnTo>
                    <a:pt x="6706037" y="80045"/>
                  </a:lnTo>
                  <a:lnTo>
                    <a:pt x="6680766" y="47336"/>
                  </a:lnTo>
                  <a:lnTo>
                    <a:pt x="6648057" y="22065"/>
                  </a:lnTo>
                  <a:lnTo>
                    <a:pt x="6609450" y="5773"/>
                  </a:lnTo>
                  <a:lnTo>
                    <a:pt x="6566486" y="0"/>
                  </a:lnTo>
                  <a:close/>
                </a:path>
              </a:pathLst>
            </a:custGeom>
            <a:solidFill>
              <a:srgbClr val="FFFFFF">
                <a:alpha val="90199"/>
              </a:srgbClr>
            </a:solidFill>
            <a:ln>
              <a:solidFill>
                <a:schemeClr val="accent1"/>
              </a:solidFill>
            </a:ln>
          </p:spPr>
          <p:txBody>
            <a:bodyPr wrap="square" lIns="0" tIns="0" rIns="0" bIns="0" rtlCol="0"/>
            <a:lstStyle/>
            <a:p>
              <a:endParaRPr dirty="0"/>
            </a:p>
          </p:txBody>
        </p:sp>
        <p:sp>
          <p:nvSpPr>
            <p:cNvPr id="10" name="object 10"/>
            <p:cNvSpPr/>
            <p:nvPr/>
          </p:nvSpPr>
          <p:spPr>
            <a:xfrm>
              <a:off x="1730094" y="1981393"/>
              <a:ext cx="6728459" cy="970280"/>
            </a:xfrm>
            <a:custGeom>
              <a:avLst/>
              <a:gdLst/>
              <a:ahLst/>
              <a:cxnLst/>
              <a:rect l="l" t="t" r="r" b="b"/>
              <a:pathLst>
                <a:path w="6728459" h="970280">
                  <a:moveTo>
                    <a:pt x="6728104" y="161618"/>
                  </a:moveTo>
                  <a:lnTo>
                    <a:pt x="6728104" y="808083"/>
                  </a:lnTo>
                  <a:lnTo>
                    <a:pt x="6722330" y="851048"/>
                  </a:lnTo>
                  <a:lnTo>
                    <a:pt x="6706038" y="889655"/>
                  </a:lnTo>
                  <a:lnTo>
                    <a:pt x="6680767" y="922365"/>
                  </a:lnTo>
                  <a:lnTo>
                    <a:pt x="6648058" y="947636"/>
                  </a:lnTo>
                  <a:lnTo>
                    <a:pt x="6609451" y="963928"/>
                  </a:lnTo>
                  <a:lnTo>
                    <a:pt x="6566486" y="969702"/>
                  </a:lnTo>
                  <a:lnTo>
                    <a:pt x="0" y="969702"/>
                  </a:lnTo>
                  <a:lnTo>
                    <a:pt x="0" y="0"/>
                  </a:lnTo>
                  <a:lnTo>
                    <a:pt x="6566486" y="0"/>
                  </a:lnTo>
                  <a:lnTo>
                    <a:pt x="6609451" y="5773"/>
                  </a:lnTo>
                  <a:lnTo>
                    <a:pt x="6648058" y="22065"/>
                  </a:lnTo>
                  <a:lnTo>
                    <a:pt x="6680767" y="47336"/>
                  </a:lnTo>
                  <a:lnTo>
                    <a:pt x="6706038" y="80046"/>
                  </a:lnTo>
                  <a:lnTo>
                    <a:pt x="6722330" y="118653"/>
                  </a:lnTo>
                  <a:lnTo>
                    <a:pt x="6728104" y="161618"/>
                  </a:lnTo>
                  <a:close/>
                </a:path>
              </a:pathLst>
            </a:custGeom>
            <a:ln w="15875">
              <a:solidFill>
                <a:schemeClr val="accent1"/>
              </a:solidFill>
            </a:ln>
          </p:spPr>
          <p:txBody>
            <a:bodyPr wrap="square" lIns="0" tIns="0" rIns="0" bIns="0" rtlCol="0"/>
            <a:lstStyle/>
            <a:p>
              <a:endParaRPr/>
            </a:p>
          </p:txBody>
        </p:sp>
      </p:grpSp>
      <p:sp>
        <p:nvSpPr>
          <p:cNvPr id="11" name="object 11"/>
          <p:cNvSpPr txBox="1"/>
          <p:nvPr/>
        </p:nvSpPr>
        <p:spPr>
          <a:xfrm>
            <a:off x="1950058" y="1928057"/>
            <a:ext cx="5986933" cy="489878"/>
          </a:xfrm>
          <a:prstGeom prst="rect">
            <a:avLst/>
          </a:prstGeom>
          <a:ln>
            <a:solidFill>
              <a:schemeClr val="accent1"/>
            </a:solidFill>
          </a:ln>
        </p:spPr>
        <p:txBody>
          <a:bodyPr vert="horz" wrap="square" lIns="0" tIns="12700" rIns="0" bIns="0" rtlCol="0">
            <a:spAutoFit/>
          </a:bodyPr>
          <a:lstStyle/>
          <a:p>
            <a:pPr marL="12700">
              <a:lnSpc>
                <a:spcPct val="100000"/>
              </a:lnSpc>
              <a:spcBef>
                <a:spcPts val="100"/>
              </a:spcBef>
              <a:tabLst>
                <a:tab pos="297815" algn="l"/>
                <a:tab pos="298450" algn="l"/>
              </a:tabLst>
            </a:pPr>
            <a:r>
              <a:rPr lang="en-US" sz="3100" dirty="0">
                <a:latin typeface="Times New Roman"/>
                <a:cs typeface="Times New Roman"/>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Giới</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thiệu</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quy</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định</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pháp</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lý</a:t>
            </a:r>
            <a:endParaRPr sz="2400" dirty="0">
              <a:solidFill>
                <a:schemeClr val="accent2">
                  <a:lumMod val="75000"/>
                </a:schemeClr>
              </a:solidFill>
              <a:latin typeface="Times New Roman" panose="02020603050405020304" pitchFamily="18" charset="0"/>
              <a:cs typeface="Times New Roman" panose="02020603050405020304" pitchFamily="18" charset="0"/>
            </a:endParaRPr>
          </a:p>
        </p:txBody>
      </p:sp>
      <p:grpSp>
        <p:nvGrpSpPr>
          <p:cNvPr id="12" name="object 12"/>
          <p:cNvGrpSpPr/>
          <p:nvPr/>
        </p:nvGrpSpPr>
        <p:grpSpPr>
          <a:xfrm>
            <a:off x="756438" y="2769556"/>
            <a:ext cx="1060450" cy="1508125"/>
            <a:chOff x="677863" y="3269655"/>
            <a:chExt cx="1060450" cy="1508125"/>
          </a:xfrm>
          <a:solidFill>
            <a:schemeClr val="accent2">
              <a:lumMod val="60000"/>
              <a:lumOff val="40000"/>
            </a:schemeClr>
          </a:solidFill>
        </p:grpSpPr>
        <p:sp>
          <p:nvSpPr>
            <p:cNvPr id="13" name="object 13"/>
            <p:cNvSpPr/>
            <p:nvPr/>
          </p:nvSpPr>
          <p:spPr>
            <a:xfrm>
              <a:off x="685800" y="3277592"/>
              <a:ext cx="1044575" cy="1492250"/>
            </a:xfrm>
            <a:custGeom>
              <a:avLst/>
              <a:gdLst/>
              <a:ahLst/>
              <a:cxnLst/>
              <a:rect l="l" t="t" r="r" b="b"/>
              <a:pathLst>
                <a:path w="1044575" h="1492250">
                  <a:moveTo>
                    <a:pt x="1044295" y="0"/>
                  </a:moveTo>
                  <a:lnTo>
                    <a:pt x="522147" y="522147"/>
                  </a:lnTo>
                  <a:lnTo>
                    <a:pt x="0" y="0"/>
                  </a:lnTo>
                  <a:lnTo>
                    <a:pt x="0" y="969702"/>
                  </a:lnTo>
                  <a:lnTo>
                    <a:pt x="522147" y="1491849"/>
                  </a:lnTo>
                  <a:lnTo>
                    <a:pt x="1044295" y="969702"/>
                  </a:lnTo>
                  <a:lnTo>
                    <a:pt x="1044295" y="0"/>
                  </a:lnTo>
                  <a:close/>
                </a:path>
              </a:pathLst>
            </a:custGeom>
            <a:grpFill/>
            <a:ln>
              <a:solidFill>
                <a:schemeClr val="accent1"/>
              </a:solidFill>
            </a:ln>
          </p:spPr>
          <p:txBody>
            <a:bodyPr wrap="square" lIns="0" tIns="0" rIns="0" bIns="0" rtlCol="0"/>
            <a:lstStyle/>
            <a:p>
              <a:endParaRPr/>
            </a:p>
          </p:txBody>
        </p:sp>
        <p:sp>
          <p:nvSpPr>
            <p:cNvPr id="14" name="object 14"/>
            <p:cNvSpPr/>
            <p:nvPr/>
          </p:nvSpPr>
          <p:spPr>
            <a:xfrm>
              <a:off x="685800" y="3277592"/>
              <a:ext cx="1044575" cy="1492250"/>
            </a:xfrm>
            <a:custGeom>
              <a:avLst/>
              <a:gdLst/>
              <a:ahLst/>
              <a:cxnLst/>
              <a:rect l="l" t="t" r="r" b="b"/>
              <a:pathLst>
                <a:path w="1044575" h="1492250">
                  <a:moveTo>
                    <a:pt x="1044295" y="0"/>
                  </a:moveTo>
                  <a:lnTo>
                    <a:pt x="1044295" y="969702"/>
                  </a:lnTo>
                  <a:lnTo>
                    <a:pt x="522147" y="1491850"/>
                  </a:lnTo>
                  <a:lnTo>
                    <a:pt x="0" y="969702"/>
                  </a:lnTo>
                  <a:lnTo>
                    <a:pt x="0" y="0"/>
                  </a:lnTo>
                  <a:lnTo>
                    <a:pt x="522147" y="522147"/>
                  </a:lnTo>
                  <a:lnTo>
                    <a:pt x="1044295" y="0"/>
                  </a:lnTo>
                  <a:close/>
                </a:path>
              </a:pathLst>
            </a:custGeom>
            <a:grpFill/>
            <a:ln w="15875">
              <a:solidFill>
                <a:schemeClr val="accent1"/>
              </a:solidFill>
            </a:ln>
          </p:spPr>
          <p:txBody>
            <a:bodyPr wrap="square" lIns="0" tIns="0" rIns="0" bIns="0" rtlCol="0"/>
            <a:lstStyle/>
            <a:p>
              <a:endParaRPr/>
            </a:p>
          </p:txBody>
        </p:sp>
      </p:grpSp>
      <p:sp>
        <p:nvSpPr>
          <p:cNvPr id="15" name="object 15"/>
          <p:cNvSpPr txBox="1"/>
          <p:nvPr/>
        </p:nvSpPr>
        <p:spPr>
          <a:xfrm>
            <a:off x="1143000" y="3200400"/>
            <a:ext cx="228600" cy="513080"/>
          </a:xfrm>
          <a:prstGeom prst="rect">
            <a:avLst/>
          </a:prstGeom>
          <a:ln>
            <a:solidFill>
              <a:schemeClr val="accent1"/>
            </a:solidFill>
          </a:ln>
        </p:spPr>
        <p:txBody>
          <a:bodyPr vert="horz" wrap="square" lIns="0" tIns="12700" rIns="0" bIns="0" rtlCol="0">
            <a:spAutoFit/>
          </a:bodyPr>
          <a:lstStyle/>
          <a:p>
            <a:pPr marL="12700">
              <a:lnSpc>
                <a:spcPct val="100000"/>
              </a:lnSpc>
              <a:spcBef>
                <a:spcPts val="100"/>
              </a:spcBef>
            </a:pPr>
            <a:r>
              <a:rPr sz="3200" dirty="0">
                <a:solidFill>
                  <a:srgbClr val="FFFFFF"/>
                </a:solidFill>
                <a:latin typeface="Times New Roman"/>
                <a:cs typeface="Times New Roman"/>
              </a:rPr>
              <a:t>2</a:t>
            </a:r>
            <a:endParaRPr sz="3200" dirty="0">
              <a:latin typeface="Times New Roman"/>
              <a:cs typeface="Times New Roman"/>
            </a:endParaRPr>
          </a:p>
        </p:txBody>
      </p:sp>
      <p:grpSp>
        <p:nvGrpSpPr>
          <p:cNvPr id="16" name="object 16"/>
          <p:cNvGrpSpPr/>
          <p:nvPr/>
        </p:nvGrpSpPr>
        <p:grpSpPr>
          <a:xfrm>
            <a:off x="1833727" y="2776408"/>
            <a:ext cx="6744334" cy="986155"/>
            <a:chOff x="1722157" y="3269657"/>
            <a:chExt cx="6744334" cy="986155"/>
          </a:xfrm>
        </p:grpSpPr>
        <p:sp>
          <p:nvSpPr>
            <p:cNvPr id="17" name="object 17"/>
            <p:cNvSpPr/>
            <p:nvPr/>
          </p:nvSpPr>
          <p:spPr>
            <a:xfrm>
              <a:off x="1730095" y="3277594"/>
              <a:ext cx="6728459" cy="970280"/>
            </a:xfrm>
            <a:custGeom>
              <a:avLst/>
              <a:gdLst/>
              <a:ahLst/>
              <a:cxnLst/>
              <a:rect l="l" t="t" r="r" b="b"/>
              <a:pathLst>
                <a:path w="6728459" h="970279">
                  <a:moveTo>
                    <a:pt x="6566486" y="0"/>
                  </a:moveTo>
                  <a:lnTo>
                    <a:pt x="0" y="0"/>
                  </a:lnTo>
                  <a:lnTo>
                    <a:pt x="0" y="969702"/>
                  </a:lnTo>
                  <a:lnTo>
                    <a:pt x="6566486" y="969702"/>
                  </a:lnTo>
                  <a:lnTo>
                    <a:pt x="6609450" y="963928"/>
                  </a:lnTo>
                  <a:lnTo>
                    <a:pt x="6648057" y="947636"/>
                  </a:lnTo>
                  <a:lnTo>
                    <a:pt x="6680766" y="922364"/>
                  </a:lnTo>
                  <a:lnTo>
                    <a:pt x="6706037" y="889655"/>
                  </a:lnTo>
                  <a:lnTo>
                    <a:pt x="6722330" y="851047"/>
                  </a:lnTo>
                  <a:lnTo>
                    <a:pt x="6728103" y="808083"/>
                  </a:lnTo>
                  <a:lnTo>
                    <a:pt x="6728103" y="161617"/>
                  </a:lnTo>
                  <a:lnTo>
                    <a:pt x="6722330" y="118653"/>
                  </a:lnTo>
                  <a:lnTo>
                    <a:pt x="6706037" y="80045"/>
                  </a:lnTo>
                  <a:lnTo>
                    <a:pt x="6680766" y="47336"/>
                  </a:lnTo>
                  <a:lnTo>
                    <a:pt x="6648057" y="22065"/>
                  </a:lnTo>
                  <a:lnTo>
                    <a:pt x="6609450" y="5773"/>
                  </a:lnTo>
                  <a:lnTo>
                    <a:pt x="6566486" y="0"/>
                  </a:lnTo>
                  <a:close/>
                </a:path>
              </a:pathLst>
            </a:custGeom>
            <a:solidFill>
              <a:srgbClr val="FFFFFF">
                <a:alpha val="90199"/>
              </a:srgbClr>
            </a:solidFill>
            <a:ln>
              <a:solidFill>
                <a:schemeClr val="accent1"/>
              </a:solidFill>
            </a:ln>
          </p:spPr>
          <p:txBody>
            <a:bodyPr wrap="square" lIns="0" tIns="0" rIns="0" bIns="0" rtlCol="0"/>
            <a:lstStyle/>
            <a:p>
              <a:endParaRPr dirty="0"/>
            </a:p>
          </p:txBody>
        </p:sp>
        <p:sp>
          <p:nvSpPr>
            <p:cNvPr id="18" name="object 18"/>
            <p:cNvSpPr/>
            <p:nvPr/>
          </p:nvSpPr>
          <p:spPr>
            <a:xfrm>
              <a:off x="1730094" y="3277594"/>
              <a:ext cx="6728459" cy="970280"/>
            </a:xfrm>
            <a:custGeom>
              <a:avLst/>
              <a:gdLst/>
              <a:ahLst/>
              <a:cxnLst/>
              <a:rect l="l" t="t" r="r" b="b"/>
              <a:pathLst>
                <a:path w="6728459" h="970279">
                  <a:moveTo>
                    <a:pt x="6728104" y="161618"/>
                  </a:moveTo>
                  <a:lnTo>
                    <a:pt x="6728104" y="808083"/>
                  </a:lnTo>
                  <a:lnTo>
                    <a:pt x="6722330" y="851048"/>
                  </a:lnTo>
                  <a:lnTo>
                    <a:pt x="6706038" y="889655"/>
                  </a:lnTo>
                  <a:lnTo>
                    <a:pt x="6680767" y="922365"/>
                  </a:lnTo>
                  <a:lnTo>
                    <a:pt x="6648058" y="947636"/>
                  </a:lnTo>
                  <a:lnTo>
                    <a:pt x="6609451" y="963928"/>
                  </a:lnTo>
                  <a:lnTo>
                    <a:pt x="6566486" y="969702"/>
                  </a:lnTo>
                  <a:lnTo>
                    <a:pt x="0" y="969702"/>
                  </a:lnTo>
                  <a:lnTo>
                    <a:pt x="0" y="0"/>
                  </a:lnTo>
                  <a:lnTo>
                    <a:pt x="6566486" y="0"/>
                  </a:lnTo>
                  <a:lnTo>
                    <a:pt x="6609451" y="5773"/>
                  </a:lnTo>
                  <a:lnTo>
                    <a:pt x="6648058" y="22065"/>
                  </a:lnTo>
                  <a:lnTo>
                    <a:pt x="6680767" y="47336"/>
                  </a:lnTo>
                  <a:lnTo>
                    <a:pt x="6706038" y="80046"/>
                  </a:lnTo>
                  <a:lnTo>
                    <a:pt x="6722330" y="118653"/>
                  </a:lnTo>
                  <a:lnTo>
                    <a:pt x="6728104" y="161618"/>
                  </a:lnTo>
                  <a:close/>
                </a:path>
              </a:pathLst>
            </a:custGeom>
            <a:ln w="15875">
              <a:solidFill>
                <a:schemeClr val="accent1"/>
              </a:solidFill>
            </a:ln>
          </p:spPr>
          <p:txBody>
            <a:bodyPr wrap="square" lIns="0" tIns="0" rIns="0" bIns="0" rtlCol="0"/>
            <a:lstStyle/>
            <a:p>
              <a:endParaRPr/>
            </a:p>
          </p:txBody>
        </p:sp>
      </p:grpSp>
      <p:sp>
        <p:nvSpPr>
          <p:cNvPr id="19" name="object 19"/>
          <p:cNvSpPr txBox="1"/>
          <p:nvPr/>
        </p:nvSpPr>
        <p:spPr>
          <a:xfrm>
            <a:off x="1937867" y="2743200"/>
            <a:ext cx="6449695" cy="858055"/>
          </a:xfrm>
          <a:prstGeom prst="rect">
            <a:avLst/>
          </a:prstGeom>
          <a:ln>
            <a:solidFill>
              <a:schemeClr val="accent1"/>
            </a:solidFill>
          </a:ln>
        </p:spPr>
        <p:txBody>
          <a:bodyPr vert="horz" wrap="square" lIns="0" tIns="91440" rIns="0" bIns="0" rtlCol="0">
            <a:spAutoFit/>
          </a:bodyPr>
          <a:lstStyle/>
          <a:p>
            <a:pPr marL="12700" marR="5080">
              <a:lnSpc>
                <a:spcPts val="3100"/>
              </a:lnSpc>
              <a:spcBef>
                <a:spcPts val="720"/>
              </a:spcBef>
              <a:tabLst>
                <a:tab pos="396240" algn="l"/>
                <a:tab pos="396875" algn="l"/>
              </a:tabLst>
            </a:pPr>
            <a:r>
              <a:rPr lang="en-US" sz="2400" dirty="0" err="1">
                <a:solidFill>
                  <a:schemeClr val="accent2">
                    <a:lumMod val="75000"/>
                  </a:schemeClr>
                </a:solidFill>
                <a:latin typeface="Times New Roman" panose="02020603050405020304" pitchFamily="18" charset="0"/>
                <a:cs typeface="Times New Roman" panose="02020603050405020304" pitchFamily="18" charset="0"/>
              </a:rPr>
              <a:t>Thực</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hiện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việc</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phân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loại</a:t>
            </a:r>
            <a:r>
              <a:rPr lang="en-US" sz="2400" dirty="0">
                <a:solidFill>
                  <a:schemeClr val="accent2">
                    <a:lumMod val="75000"/>
                  </a:schemeClr>
                </a:solidFill>
                <a:latin typeface="Times New Roman" panose="02020603050405020304" pitchFamily="18" charset="0"/>
                <a:cs typeface="Times New Roman" panose="02020603050405020304" pitchFamily="18" charset="0"/>
              </a:rPr>
              <a:t>, l</a:t>
            </a:r>
            <a:r>
              <a:rPr lang="vi-VN" sz="2400" dirty="0">
                <a:solidFill>
                  <a:schemeClr val="accent2">
                    <a:lumMod val="75000"/>
                  </a:schemeClr>
                </a:solidFill>
                <a:latin typeface="Times New Roman" panose="02020603050405020304" pitchFamily="18" charset="0"/>
                <a:cs typeface="Times New Roman" panose="02020603050405020304" pitchFamily="18" charset="0"/>
              </a:rPr>
              <a:t>ư</a:t>
            </a:r>
            <a:r>
              <a:rPr lang="en-US" sz="2400" dirty="0">
                <a:solidFill>
                  <a:schemeClr val="accent2">
                    <a:lumMod val="75000"/>
                  </a:schemeClr>
                </a:solidFill>
                <a:latin typeface="Times New Roman" panose="02020603050405020304" pitchFamily="18" charset="0"/>
                <a:cs typeface="Times New Roman" panose="02020603050405020304" pitchFamily="18" charset="0"/>
              </a:rPr>
              <a:t>u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giữ</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thu</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gom</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vận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chuyển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xử</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lý</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chất</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thải</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rắn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sinh</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hoạt</a:t>
            </a:r>
            <a:endParaRPr sz="2400" dirty="0">
              <a:solidFill>
                <a:schemeClr val="accent2">
                  <a:lumMod val="75000"/>
                </a:schemeClr>
              </a:solidFill>
              <a:latin typeface="Times New Roman" panose="02020603050405020304" pitchFamily="18" charset="0"/>
              <a:cs typeface="Times New Roman" panose="02020603050405020304" pitchFamily="18" charset="0"/>
            </a:endParaRPr>
          </a:p>
        </p:txBody>
      </p:sp>
      <p:grpSp>
        <p:nvGrpSpPr>
          <p:cNvPr id="20" name="object 20"/>
          <p:cNvGrpSpPr/>
          <p:nvPr/>
        </p:nvGrpSpPr>
        <p:grpSpPr>
          <a:xfrm>
            <a:off x="857097" y="4127543"/>
            <a:ext cx="1060450" cy="1508125"/>
            <a:chOff x="677863" y="4565856"/>
            <a:chExt cx="1060450" cy="1508125"/>
          </a:xfrm>
          <a:solidFill>
            <a:schemeClr val="accent2">
              <a:lumMod val="60000"/>
              <a:lumOff val="40000"/>
            </a:schemeClr>
          </a:solidFill>
        </p:grpSpPr>
        <p:sp>
          <p:nvSpPr>
            <p:cNvPr id="21" name="object 21"/>
            <p:cNvSpPr/>
            <p:nvPr/>
          </p:nvSpPr>
          <p:spPr>
            <a:xfrm>
              <a:off x="685800" y="4573794"/>
              <a:ext cx="1044575" cy="1492250"/>
            </a:xfrm>
            <a:custGeom>
              <a:avLst/>
              <a:gdLst/>
              <a:ahLst/>
              <a:cxnLst/>
              <a:rect l="l" t="t" r="r" b="b"/>
              <a:pathLst>
                <a:path w="1044575" h="1492250">
                  <a:moveTo>
                    <a:pt x="1044295" y="0"/>
                  </a:moveTo>
                  <a:lnTo>
                    <a:pt x="522147" y="522147"/>
                  </a:lnTo>
                  <a:lnTo>
                    <a:pt x="0" y="0"/>
                  </a:lnTo>
                  <a:lnTo>
                    <a:pt x="0" y="969702"/>
                  </a:lnTo>
                  <a:lnTo>
                    <a:pt x="522147" y="1491849"/>
                  </a:lnTo>
                  <a:lnTo>
                    <a:pt x="1044295" y="969702"/>
                  </a:lnTo>
                  <a:lnTo>
                    <a:pt x="1044295" y="0"/>
                  </a:lnTo>
                  <a:close/>
                </a:path>
              </a:pathLst>
            </a:custGeom>
            <a:grpFill/>
          </p:spPr>
          <p:txBody>
            <a:bodyPr wrap="square" lIns="0" tIns="0" rIns="0" bIns="0" rtlCol="0"/>
            <a:lstStyle/>
            <a:p>
              <a:endParaRPr/>
            </a:p>
          </p:txBody>
        </p:sp>
        <p:sp>
          <p:nvSpPr>
            <p:cNvPr id="22" name="object 22"/>
            <p:cNvSpPr/>
            <p:nvPr/>
          </p:nvSpPr>
          <p:spPr>
            <a:xfrm>
              <a:off x="685800" y="4573794"/>
              <a:ext cx="1044575" cy="1492250"/>
            </a:xfrm>
            <a:custGeom>
              <a:avLst/>
              <a:gdLst/>
              <a:ahLst/>
              <a:cxnLst/>
              <a:rect l="l" t="t" r="r" b="b"/>
              <a:pathLst>
                <a:path w="1044575" h="1492250">
                  <a:moveTo>
                    <a:pt x="1044295" y="0"/>
                  </a:moveTo>
                  <a:lnTo>
                    <a:pt x="1044295" y="969702"/>
                  </a:lnTo>
                  <a:lnTo>
                    <a:pt x="522147" y="1491850"/>
                  </a:lnTo>
                  <a:lnTo>
                    <a:pt x="0" y="969702"/>
                  </a:lnTo>
                  <a:lnTo>
                    <a:pt x="0" y="0"/>
                  </a:lnTo>
                  <a:lnTo>
                    <a:pt x="522147" y="522147"/>
                  </a:lnTo>
                  <a:lnTo>
                    <a:pt x="1044295" y="0"/>
                  </a:lnTo>
                  <a:close/>
                </a:path>
              </a:pathLst>
            </a:custGeom>
            <a:grpFill/>
            <a:ln w="15875">
              <a:solidFill>
                <a:srgbClr val="4E67C8"/>
              </a:solidFill>
            </a:ln>
          </p:spPr>
          <p:txBody>
            <a:bodyPr wrap="square" lIns="0" tIns="0" rIns="0" bIns="0" rtlCol="0"/>
            <a:lstStyle/>
            <a:p>
              <a:endParaRPr/>
            </a:p>
          </p:txBody>
        </p:sp>
      </p:grpSp>
      <p:sp>
        <p:nvSpPr>
          <p:cNvPr id="23" name="object 23"/>
          <p:cNvSpPr txBox="1"/>
          <p:nvPr/>
        </p:nvSpPr>
        <p:spPr>
          <a:xfrm>
            <a:off x="1295400" y="4724400"/>
            <a:ext cx="228600" cy="513080"/>
          </a:xfrm>
          <a:prstGeom prst="rect">
            <a:avLst/>
          </a:prstGeom>
          <a:ln>
            <a:solidFill>
              <a:schemeClr val="accent1"/>
            </a:solidFill>
          </a:ln>
        </p:spPr>
        <p:txBody>
          <a:bodyPr vert="horz" wrap="square" lIns="0" tIns="12700" rIns="0" bIns="0" rtlCol="0">
            <a:spAutoFit/>
          </a:bodyPr>
          <a:lstStyle/>
          <a:p>
            <a:pPr marL="12700">
              <a:lnSpc>
                <a:spcPct val="100000"/>
              </a:lnSpc>
              <a:spcBef>
                <a:spcPts val="100"/>
              </a:spcBef>
            </a:pPr>
            <a:r>
              <a:rPr sz="3200" dirty="0">
                <a:solidFill>
                  <a:srgbClr val="FFFFFF"/>
                </a:solidFill>
                <a:latin typeface="Times New Roman"/>
                <a:cs typeface="Times New Roman"/>
              </a:rPr>
              <a:t>3</a:t>
            </a:r>
            <a:endParaRPr sz="3200" dirty="0">
              <a:latin typeface="Times New Roman"/>
              <a:cs typeface="Times New Roman"/>
            </a:endParaRPr>
          </a:p>
        </p:txBody>
      </p:sp>
      <p:sp>
        <p:nvSpPr>
          <p:cNvPr id="26" name="object 26"/>
          <p:cNvSpPr/>
          <p:nvPr/>
        </p:nvSpPr>
        <p:spPr>
          <a:xfrm>
            <a:off x="1922626" y="4299819"/>
            <a:ext cx="6728459" cy="486372"/>
          </a:xfrm>
          <a:custGeom>
            <a:avLst/>
            <a:gdLst/>
            <a:ahLst/>
            <a:cxnLst/>
            <a:rect l="l" t="t" r="r" b="b"/>
            <a:pathLst>
              <a:path w="6728459" h="970279">
                <a:moveTo>
                  <a:pt x="6728104" y="161618"/>
                </a:moveTo>
                <a:lnTo>
                  <a:pt x="6728104" y="808083"/>
                </a:lnTo>
                <a:lnTo>
                  <a:pt x="6722330" y="851048"/>
                </a:lnTo>
                <a:lnTo>
                  <a:pt x="6706038" y="889655"/>
                </a:lnTo>
                <a:lnTo>
                  <a:pt x="6680767" y="922365"/>
                </a:lnTo>
                <a:lnTo>
                  <a:pt x="6648058" y="947636"/>
                </a:lnTo>
                <a:lnTo>
                  <a:pt x="6609451" y="963928"/>
                </a:lnTo>
                <a:lnTo>
                  <a:pt x="6566486" y="969702"/>
                </a:lnTo>
                <a:lnTo>
                  <a:pt x="0" y="969702"/>
                </a:lnTo>
                <a:lnTo>
                  <a:pt x="0" y="0"/>
                </a:lnTo>
                <a:lnTo>
                  <a:pt x="6566486" y="0"/>
                </a:lnTo>
                <a:lnTo>
                  <a:pt x="6609451" y="5773"/>
                </a:lnTo>
                <a:lnTo>
                  <a:pt x="6648058" y="22065"/>
                </a:lnTo>
                <a:lnTo>
                  <a:pt x="6680767" y="47336"/>
                </a:lnTo>
                <a:lnTo>
                  <a:pt x="6706038" y="80046"/>
                </a:lnTo>
                <a:lnTo>
                  <a:pt x="6722330" y="118653"/>
                </a:lnTo>
                <a:lnTo>
                  <a:pt x="6728104" y="161618"/>
                </a:lnTo>
                <a:close/>
              </a:path>
            </a:pathLst>
          </a:custGeom>
          <a:ln w="15875">
            <a:solidFill>
              <a:schemeClr val="accent1"/>
            </a:solidFill>
          </a:ln>
        </p:spPr>
        <p:txBody>
          <a:bodyPr wrap="square" lIns="0" tIns="0" rIns="0" bIns="0" rtlCol="0"/>
          <a:lstStyle/>
          <a:p>
            <a:endParaRPr/>
          </a:p>
        </p:txBody>
      </p:sp>
      <p:sp>
        <p:nvSpPr>
          <p:cNvPr id="27" name="object 27"/>
          <p:cNvSpPr txBox="1"/>
          <p:nvPr/>
        </p:nvSpPr>
        <p:spPr>
          <a:xfrm>
            <a:off x="1963266" y="4343400"/>
            <a:ext cx="6525897" cy="751488"/>
          </a:xfrm>
          <a:prstGeom prst="rect">
            <a:avLst/>
          </a:prstGeom>
          <a:ln>
            <a:solidFill>
              <a:schemeClr val="accent1"/>
            </a:solidFill>
          </a:ln>
        </p:spPr>
        <p:txBody>
          <a:bodyPr vert="horz" wrap="square" lIns="0" tIns="12700" rIns="0" bIns="0" rtlCol="0">
            <a:spAutoFit/>
          </a:bodyPr>
          <a:lstStyle/>
          <a:p>
            <a:r>
              <a:rPr lang="en-US" sz="2400" dirty="0">
                <a:solidFill>
                  <a:schemeClr val="accent2">
                    <a:lumMod val="75000"/>
                  </a:schemeClr>
                </a:solidFill>
                <a:latin typeface="Times New Roman" panose="02020603050405020304" pitchFamily="18" charset="0"/>
                <a:cs typeface="Times New Roman" panose="02020603050405020304" pitchFamily="18" charset="0"/>
              </a:rPr>
              <a:t>Thu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gom</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xử</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lý</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thải</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quy</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định</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bảo</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vệ</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môi</a:t>
            </a:r>
            <a:r>
              <a:rPr lang="en-US" sz="2400" dirty="0">
                <a:solidFill>
                  <a:schemeClr val="accent2">
                    <a:lumMod val="75000"/>
                  </a:schemeClr>
                </a:solidFill>
                <a:latin typeface="Times New Roman" panose="02020603050405020304" pitchFamily="18" charset="0"/>
                <a:cs typeface="Times New Roman" panose="02020603050405020304" pitchFamily="18" charset="0"/>
              </a:rPr>
              <a:t> tr</a:t>
            </a:r>
            <a:r>
              <a:rPr lang="vi-VN" sz="2400" dirty="0">
                <a:solidFill>
                  <a:schemeClr val="accent2">
                    <a:lumMod val="75000"/>
                  </a:schemeClr>
                </a:solidFill>
                <a:latin typeface="Times New Roman" panose="02020603050405020304" pitchFamily="18" charset="0"/>
                <a:cs typeface="Times New Roman" panose="02020603050405020304" pitchFamily="18" charset="0"/>
              </a:rPr>
              <a:t>ư</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ờng</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khu</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dân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cư</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8" name="object 11"/>
          <p:cNvSpPr txBox="1"/>
          <p:nvPr/>
        </p:nvSpPr>
        <p:spPr>
          <a:xfrm>
            <a:off x="685800" y="972894"/>
            <a:ext cx="5986933" cy="489878"/>
          </a:xfrm>
          <a:prstGeom prst="rect">
            <a:avLst/>
          </a:prstGeom>
          <a:ln>
            <a:solidFill>
              <a:schemeClr val="accent1"/>
            </a:solidFill>
          </a:ln>
        </p:spPr>
        <p:txBody>
          <a:bodyPr vert="horz" wrap="square" lIns="0" tIns="12700" rIns="0" bIns="0" rtlCol="0">
            <a:spAutoFit/>
          </a:bodyPr>
          <a:lstStyle/>
          <a:p>
            <a:pPr marL="12700">
              <a:lnSpc>
                <a:spcPct val="100000"/>
              </a:lnSpc>
              <a:spcBef>
                <a:spcPts val="100"/>
              </a:spcBef>
              <a:tabLst>
                <a:tab pos="297815" algn="l"/>
                <a:tab pos="298450" algn="l"/>
              </a:tabLst>
            </a:pPr>
            <a:r>
              <a:rPr lang="en-US" sz="3100" dirty="0">
                <a:latin typeface="Times New Roman"/>
                <a:cs typeface="Times New Roman"/>
              </a:rPr>
              <a:t> </a:t>
            </a:r>
            <a:r>
              <a:rPr lang="en-US" sz="3100" b="1" dirty="0">
                <a:solidFill>
                  <a:srgbClr val="FF0000"/>
                </a:solidFill>
                <a:latin typeface="Times New Roman" panose="02020603050405020304" pitchFamily="18" charset="0"/>
                <a:cs typeface="Times New Roman" panose="02020603050405020304" pitchFamily="18" charset="0"/>
              </a:rPr>
              <a:t>NỘI DUNG TRÌNH BÀY</a:t>
            </a:r>
            <a:endParaRPr sz="3100" b="1" dirty="0">
              <a:solidFill>
                <a:srgbClr val="FF0000"/>
              </a:solidFill>
              <a:latin typeface="Times New Roman" panose="02020603050405020304" pitchFamily="18" charset="0"/>
              <a:cs typeface="Times New Roman" panose="02020603050405020304" pitchFamily="18" charset="0"/>
            </a:endParaRPr>
          </a:p>
        </p:txBody>
      </p:sp>
      <p:grpSp>
        <p:nvGrpSpPr>
          <p:cNvPr id="29" name="object 20">
            <a:extLst>
              <a:ext uri="{FF2B5EF4-FFF2-40B4-BE49-F238E27FC236}">
                <a16:creationId xmlns:a16="http://schemas.microsoft.com/office/drawing/2014/main" id="{4DBB75DA-425E-47C5-936D-5B98656E9A4F}"/>
              </a:ext>
            </a:extLst>
          </p:cNvPr>
          <p:cNvGrpSpPr/>
          <p:nvPr/>
        </p:nvGrpSpPr>
        <p:grpSpPr>
          <a:xfrm>
            <a:off x="605484" y="5349875"/>
            <a:ext cx="1060450" cy="1508125"/>
            <a:chOff x="677863" y="4565856"/>
            <a:chExt cx="1060450" cy="1508125"/>
          </a:xfrm>
          <a:solidFill>
            <a:schemeClr val="accent2">
              <a:lumMod val="60000"/>
              <a:lumOff val="40000"/>
            </a:schemeClr>
          </a:solidFill>
        </p:grpSpPr>
        <p:sp>
          <p:nvSpPr>
            <p:cNvPr id="30" name="object 21">
              <a:extLst>
                <a:ext uri="{FF2B5EF4-FFF2-40B4-BE49-F238E27FC236}">
                  <a16:creationId xmlns:a16="http://schemas.microsoft.com/office/drawing/2014/main" id="{B768F61D-C5FF-4A22-B190-2A8BBA7D11F7}"/>
                </a:ext>
              </a:extLst>
            </p:cNvPr>
            <p:cNvSpPr/>
            <p:nvPr/>
          </p:nvSpPr>
          <p:spPr>
            <a:xfrm>
              <a:off x="685800" y="4573794"/>
              <a:ext cx="1044575" cy="1492250"/>
            </a:xfrm>
            <a:custGeom>
              <a:avLst/>
              <a:gdLst/>
              <a:ahLst/>
              <a:cxnLst/>
              <a:rect l="l" t="t" r="r" b="b"/>
              <a:pathLst>
                <a:path w="1044575" h="1492250">
                  <a:moveTo>
                    <a:pt x="1044295" y="0"/>
                  </a:moveTo>
                  <a:lnTo>
                    <a:pt x="522147" y="522147"/>
                  </a:lnTo>
                  <a:lnTo>
                    <a:pt x="0" y="0"/>
                  </a:lnTo>
                  <a:lnTo>
                    <a:pt x="0" y="969702"/>
                  </a:lnTo>
                  <a:lnTo>
                    <a:pt x="522147" y="1491849"/>
                  </a:lnTo>
                  <a:lnTo>
                    <a:pt x="1044295" y="969702"/>
                  </a:lnTo>
                  <a:lnTo>
                    <a:pt x="1044295" y="0"/>
                  </a:lnTo>
                  <a:close/>
                </a:path>
              </a:pathLst>
            </a:custGeom>
            <a:grpFill/>
          </p:spPr>
          <p:txBody>
            <a:bodyPr wrap="square" lIns="0" tIns="0" rIns="0" bIns="0" rtlCol="0"/>
            <a:lstStyle/>
            <a:p>
              <a:endParaRPr/>
            </a:p>
          </p:txBody>
        </p:sp>
        <p:sp>
          <p:nvSpPr>
            <p:cNvPr id="31" name="object 22">
              <a:extLst>
                <a:ext uri="{FF2B5EF4-FFF2-40B4-BE49-F238E27FC236}">
                  <a16:creationId xmlns:a16="http://schemas.microsoft.com/office/drawing/2014/main" id="{A890768B-A269-4C35-846F-9D45C1D34FC8}"/>
                </a:ext>
              </a:extLst>
            </p:cNvPr>
            <p:cNvSpPr/>
            <p:nvPr/>
          </p:nvSpPr>
          <p:spPr>
            <a:xfrm>
              <a:off x="685800" y="4573794"/>
              <a:ext cx="1044575" cy="1492250"/>
            </a:xfrm>
            <a:custGeom>
              <a:avLst/>
              <a:gdLst/>
              <a:ahLst/>
              <a:cxnLst/>
              <a:rect l="l" t="t" r="r" b="b"/>
              <a:pathLst>
                <a:path w="1044575" h="1492250">
                  <a:moveTo>
                    <a:pt x="1044295" y="0"/>
                  </a:moveTo>
                  <a:lnTo>
                    <a:pt x="1044295" y="969702"/>
                  </a:lnTo>
                  <a:lnTo>
                    <a:pt x="522147" y="1491850"/>
                  </a:lnTo>
                  <a:lnTo>
                    <a:pt x="0" y="969702"/>
                  </a:lnTo>
                  <a:lnTo>
                    <a:pt x="0" y="0"/>
                  </a:lnTo>
                  <a:lnTo>
                    <a:pt x="522147" y="522147"/>
                  </a:lnTo>
                  <a:lnTo>
                    <a:pt x="1044295" y="0"/>
                  </a:lnTo>
                  <a:close/>
                </a:path>
              </a:pathLst>
            </a:custGeom>
            <a:grpFill/>
            <a:ln w="15875">
              <a:solidFill>
                <a:srgbClr val="4E67C8"/>
              </a:solidFill>
            </a:ln>
          </p:spPr>
          <p:txBody>
            <a:bodyPr wrap="square" lIns="0" tIns="0" rIns="0" bIns="0" rtlCol="0"/>
            <a:lstStyle/>
            <a:p>
              <a:endParaRPr dirty="0"/>
            </a:p>
          </p:txBody>
        </p:sp>
      </p:grpSp>
      <p:sp>
        <p:nvSpPr>
          <p:cNvPr id="35" name="object 23">
            <a:extLst>
              <a:ext uri="{FF2B5EF4-FFF2-40B4-BE49-F238E27FC236}">
                <a16:creationId xmlns:a16="http://schemas.microsoft.com/office/drawing/2014/main" id="{FA5AE63F-7E9F-4D19-8EE7-A0708A30AB44}"/>
              </a:ext>
            </a:extLst>
          </p:cNvPr>
          <p:cNvSpPr txBox="1"/>
          <p:nvPr/>
        </p:nvSpPr>
        <p:spPr>
          <a:xfrm>
            <a:off x="914400" y="5867400"/>
            <a:ext cx="228600" cy="513080"/>
          </a:xfrm>
          <a:prstGeom prst="rect">
            <a:avLst/>
          </a:prstGeom>
          <a:ln>
            <a:solidFill>
              <a:schemeClr val="accent1"/>
            </a:solidFill>
          </a:ln>
        </p:spPr>
        <p:txBody>
          <a:bodyPr vert="horz" wrap="square" lIns="0" tIns="12700" rIns="0" bIns="0" rtlCol="0">
            <a:spAutoFit/>
          </a:bodyPr>
          <a:lstStyle/>
          <a:p>
            <a:pPr marL="12700">
              <a:spcBef>
                <a:spcPts val="100"/>
              </a:spcBef>
            </a:pPr>
            <a:r>
              <a:rPr lang="en-US" sz="3200" dirty="0">
                <a:solidFill>
                  <a:srgbClr val="FFFFFF"/>
                </a:solidFill>
                <a:latin typeface="Times New Roman"/>
                <a:cs typeface="Times New Roman"/>
              </a:rPr>
              <a:t>4</a:t>
            </a:r>
            <a:endParaRPr sz="3200" dirty="0">
              <a:solidFill>
                <a:srgbClr val="FFFFFF"/>
              </a:solidFill>
              <a:latin typeface="Times New Roman"/>
              <a:cs typeface="Times New Roman"/>
            </a:endParaRPr>
          </a:p>
        </p:txBody>
      </p:sp>
      <p:grpSp>
        <p:nvGrpSpPr>
          <p:cNvPr id="36" name="object 8">
            <a:extLst>
              <a:ext uri="{FF2B5EF4-FFF2-40B4-BE49-F238E27FC236}">
                <a16:creationId xmlns:a16="http://schemas.microsoft.com/office/drawing/2014/main" id="{68AAF2DA-12C4-40B2-9655-03F7A6C595FF}"/>
              </a:ext>
            </a:extLst>
          </p:cNvPr>
          <p:cNvGrpSpPr/>
          <p:nvPr/>
        </p:nvGrpSpPr>
        <p:grpSpPr>
          <a:xfrm>
            <a:off x="1643228" y="5329389"/>
            <a:ext cx="6744334" cy="1048782"/>
            <a:chOff x="1722157" y="1973455"/>
            <a:chExt cx="6744334" cy="986155"/>
          </a:xfrm>
        </p:grpSpPr>
        <p:sp>
          <p:nvSpPr>
            <p:cNvPr id="37" name="object 9">
              <a:extLst>
                <a:ext uri="{FF2B5EF4-FFF2-40B4-BE49-F238E27FC236}">
                  <a16:creationId xmlns:a16="http://schemas.microsoft.com/office/drawing/2014/main" id="{7C78D525-AACD-41AB-A68F-9C1AEE9E26FF}"/>
                </a:ext>
              </a:extLst>
            </p:cNvPr>
            <p:cNvSpPr/>
            <p:nvPr/>
          </p:nvSpPr>
          <p:spPr>
            <a:xfrm>
              <a:off x="1730095" y="1981393"/>
              <a:ext cx="6728459" cy="970280"/>
            </a:xfrm>
            <a:custGeom>
              <a:avLst/>
              <a:gdLst/>
              <a:ahLst/>
              <a:cxnLst/>
              <a:rect l="l" t="t" r="r" b="b"/>
              <a:pathLst>
                <a:path w="6728459" h="970280">
                  <a:moveTo>
                    <a:pt x="6566486" y="0"/>
                  </a:moveTo>
                  <a:lnTo>
                    <a:pt x="0" y="0"/>
                  </a:lnTo>
                  <a:lnTo>
                    <a:pt x="0" y="969702"/>
                  </a:lnTo>
                  <a:lnTo>
                    <a:pt x="6566486" y="969702"/>
                  </a:lnTo>
                  <a:lnTo>
                    <a:pt x="6609450" y="963928"/>
                  </a:lnTo>
                  <a:lnTo>
                    <a:pt x="6648057" y="947636"/>
                  </a:lnTo>
                  <a:lnTo>
                    <a:pt x="6680766" y="922364"/>
                  </a:lnTo>
                  <a:lnTo>
                    <a:pt x="6706037" y="889655"/>
                  </a:lnTo>
                  <a:lnTo>
                    <a:pt x="6722330" y="851047"/>
                  </a:lnTo>
                  <a:lnTo>
                    <a:pt x="6728103" y="808083"/>
                  </a:lnTo>
                  <a:lnTo>
                    <a:pt x="6728103" y="161617"/>
                  </a:lnTo>
                  <a:lnTo>
                    <a:pt x="6722330" y="118653"/>
                  </a:lnTo>
                  <a:lnTo>
                    <a:pt x="6706037" y="80045"/>
                  </a:lnTo>
                  <a:lnTo>
                    <a:pt x="6680766" y="47336"/>
                  </a:lnTo>
                  <a:lnTo>
                    <a:pt x="6648057" y="22065"/>
                  </a:lnTo>
                  <a:lnTo>
                    <a:pt x="6609450" y="5773"/>
                  </a:lnTo>
                  <a:lnTo>
                    <a:pt x="6566486" y="0"/>
                  </a:lnTo>
                  <a:close/>
                </a:path>
              </a:pathLst>
            </a:custGeom>
            <a:solidFill>
              <a:srgbClr val="FFFFFF">
                <a:alpha val="90199"/>
              </a:srgbClr>
            </a:solidFill>
            <a:ln>
              <a:solidFill>
                <a:schemeClr val="accent1"/>
              </a:solidFill>
            </a:ln>
          </p:spPr>
          <p:txBody>
            <a:bodyPr wrap="square" lIns="0" tIns="0" rIns="0" bIns="0" rtlCol="0"/>
            <a:lstStyle/>
            <a:p>
              <a:endParaRPr dirty="0"/>
            </a:p>
          </p:txBody>
        </p:sp>
        <p:sp>
          <p:nvSpPr>
            <p:cNvPr id="38" name="object 10">
              <a:extLst>
                <a:ext uri="{FF2B5EF4-FFF2-40B4-BE49-F238E27FC236}">
                  <a16:creationId xmlns:a16="http://schemas.microsoft.com/office/drawing/2014/main" id="{B4E4BB7C-5C29-482B-B955-37F53EFCF454}"/>
                </a:ext>
              </a:extLst>
            </p:cNvPr>
            <p:cNvSpPr/>
            <p:nvPr/>
          </p:nvSpPr>
          <p:spPr>
            <a:xfrm>
              <a:off x="1730094" y="1981393"/>
              <a:ext cx="6728459" cy="970280"/>
            </a:xfrm>
            <a:custGeom>
              <a:avLst/>
              <a:gdLst/>
              <a:ahLst/>
              <a:cxnLst/>
              <a:rect l="l" t="t" r="r" b="b"/>
              <a:pathLst>
                <a:path w="6728459" h="970280">
                  <a:moveTo>
                    <a:pt x="6728104" y="161618"/>
                  </a:moveTo>
                  <a:lnTo>
                    <a:pt x="6728104" y="808083"/>
                  </a:lnTo>
                  <a:lnTo>
                    <a:pt x="6722330" y="851048"/>
                  </a:lnTo>
                  <a:lnTo>
                    <a:pt x="6706038" y="889655"/>
                  </a:lnTo>
                  <a:lnTo>
                    <a:pt x="6680767" y="922365"/>
                  </a:lnTo>
                  <a:lnTo>
                    <a:pt x="6648058" y="947636"/>
                  </a:lnTo>
                  <a:lnTo>
                    <a:pt x="6609451" y="963928"/>
                  </a:lnTo>
                  <a:lnTo>
                    <a:pt x="6566486" y="969702"/>
                  </a:lnTo>
                  <a:lnTo>
                    <a:pt x="0" y="969702"/>
                  </a:lnTo>
                  <a:lnTo>
                    <a:pt x="0" y="0"/>
                  </a:lnTo>
                  <a:lnTo>
                    <a:pt x="6566486" y="0"/>
                  </a:lnTo>
                  <a:lnTo>
                    <a:pt x="6609451" y="5773"/>
                  </a:lnTo>
                  <a:lnTo>
                    <a:pt x="6648058" y="22065"/>
                  </a:lnTo>
                  <a:lnTo>
                    <a:pt x="6680767" y="47336"/>
                  </a:lnTo>
                  <a:lnTo>
                    <a:pt x="6706038" y="80046"/>
                  </a:lnTo>
                  <a:lnTo>
                    <a:pt x="6722330" y="118653"/>
                  </a:lnTo>
                  <a:lnTo>
                    <a:pt x="6728104" y="161618"/>
                  </a:lnTo>
                  <a:close/>
                </a:path>
              </a:pathLst>
            </a:custGeom>
            <a:ln w="15875">
              <a:solidFill>
                <a:schemeClr val="accent1"/>
              </a:solidFill>
            </a:ln>
          </p:spPr>
          <p:txBody>
            <a:bodyPr wrap="square" lIns="0" tIns="0" rIns="0" bIns="0" rtlCol="0"/>
            <a:lstStyle/>
            <a:p>
              <a:endParaRPr/>
            </a:p>
          </p:txBody>
        </p:sp>
      </p:grpSp>
      <p:sp>
        <p:nvSpPr>
          <p:cNvPr id="39" name="object 25">
            <a:extLst>
              <a:ext uri="{FF2B5EF4-FFF2-40B4-BE49-F238E27FC236}">
                <a16:creationId xmlns:a16="http://schemas.microsoft.com/office/drawing/2014/main" id="{93196DB6-DC19-4BD4-A798-B335712ECB1F}"/>
              </a:ext>
            </a:extLst>
          </p:cNvPr>
          <p:cNvSpPr/>
          <p:nvPr/>
        </p:nvSpPr>
        <p:spPr>
          <a:xfrm>
            <a:off x="1755648" y="5477256"/>
            <a:ext cx="6687665" cy="903225"/>
          </a:xfrm>
          <a:custGeom>
            <a:avLst/>
            <a:gdLst/>
            <a:ahLst/>
            <a:cxnLst/>
            <a:rect l="l" t="t" r="r" b="b"/>
            <a:pathLst>
              <a:path w="6728459" h="970279">
                <a:moveTo>
                  <a:pt x="6566486" y="0"/>
                </a:moveTo>
                <a:lnTo>
                  <a:pt x="0" y="0"/>
                </a:lnTo>
                <a:lnTo>
                  <a:pt x="0" y="969702"/>
                </a:lnTo>
                <a:lnTo>
                  <a:pt x="6566486" y="969702"/>
                </a:lnTo>
                <a:lnTo>
                  <a:pt x="6609450" y="963928"/>
                </a:lnTo>
                <a:lnTo>
                  <a:pt x="6648057" y="947636"/>
                </a:lnTo>
                <a:lnTo>
                  <a:pt x="6680766" y="922364"/>
                </a:lnTo>
                <a:lnTo>
                  <a:pt x="6706037" y="889655"/>
                </a:lnTo>
                <a:lnTo>
                  <a:pt x="6722330" y="851047"/>
                </a:lnTo>
                <a:lnTo>
                  <a:pt x="6728103" y="808083"/>
                </a:lnTo>
                <a:lnTo>
                  <a:pt x="6728103" y="161618"/>
                </a:lnTo>
                <a:lnTo>
                  <a:pt x="6722330" y="118654"/>
                </a:lnTo>
                <a:lnTo>
                  <a:pt x="6706037" y="80046"/>
                </a:lnTo>
                <a:lnTo>
                  <a:pt x="6680766" y="47337"/>
                </a:lnTo>
                <a:lnTo>
                  <a:pt x="6648057" y="22065"/>
                </a:lnTo>
                <a:lnTo>
                  <a:pt x="6609450" y="5773"/>
                </a:lnTo>
                <a:lnTo>
                  <a:pt x="6566486" y="0"/>
                </a:lnTo>
                <a:close/>
              </a:path>
            </a:pathLst>
          </a:custGeom>
          <a:solidFill>
            <a:srgbClr val="FFFFFF">
              <a:alpha val="90199"/>
            </a:srgbClr>
          </a:solidFill>
          <a:ln>
            <a:solidFill>
              <a:schemeClr val="accent1"/>
            </a:solidFill>
          </a:ln>
        </p:spPr>
        <p:txBody>
          <a:bodyPr wrap="square" lIns="0" tIns="0" rIns="0" bIns="0" rtlCol="0"/>
          <a:lstStyle/>
          <a:p>
            <a:r>
              <a:rPr lang="en-US" sz="2400" dirty="0" err="1">
                <a:solidFill>
                  <a:schemeClr val="accent2">
                    <a:lumMod val="75000"/>
                  </a:schemeClr>
                </a:solidFill>
                <a:latin typeface="Times New Roman" panose="02020603050405020304" pitchFamily="18" charset="0"/>
                <a:cs typeface="Times New Roman" panose="02020603050405020304" pitchFamily="18" charset="0"/>
              </a:rPr>
              <a:t>Thẩm</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quyền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trách</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nhiệm</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quản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lý</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nhà</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về</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môi</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trường</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400" dirty="0">
                <a:solidFill>
                  <a:schemeClr val="accent2">
                    <a:lumMod val="75000"/>
                  </a:schemeClr>
                </a:solidFill>
                <a:latin typeface="Times New Roman" panose="02020603050405020304" pitchFamily="18" charset="0"/>
                <a:cs typeface="Times New Roman" panose="02020603050405020304" pitchFamily="18" charset="0"/>
              </a:rPr>
              <a:t> UBND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cấp</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huyện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xã</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8C3DAB8-D2BA-40CA-A917-85F46C2D0C52}"/>
              </a:ext>
            </a:extLst>
          </p:cNvPr>
          <p:cNvSpPr>
            <a:spLocks noGrp="1" noChangeArrowheads="1"/>
          </p:cNvSpPr>
          <p:nvPr>
            <p:ph type="title"/>
          </p:nvPr>
        </p:nvSpPr>
        <p:spPr>
          <a:xfrm>
            <a:off x="762000" y="762000"/>
            <a:ext cx="7924800" cy="990600"/>
          </a:xfrm>
        </p:spPr>
        <p:txBody>
          <a:bodyPr>
            <a:normAutofit fontScale="90000"/>
          </a:bodyPr>
          <a:lstStyle/>
          <a:p>
            <a:r>
              <a:rPr lang="en-US" altLang="en-US" dirty="0"/>
              <a:t>MỘT SỐ </a:t>
            </a:r>
            <a:r>
              <a:rPr lang="en-US" altLang="en-US" dirty="0" err="1"/>
              <a:t>Biện</a:t>
            </a:r>
            <a:r>
              <a:rPr lang="en-US" altLang="en-US" dirty="0"/>
              <a:t> </a:t>
            </a:r>
            <a:r>
              <a:rPr lang="en-US" altLang="en-US" dirty="0" err="1"/>
              <a:t>pháp</a:t>
            </a:r>
            <a:r>
              <a:rPr lang="en-US" altLang="en-US" dirty="0"/>
              <a:t> </a:t>
            </a:r>
            <a:r>
              <a:rPr lang="en-US" altLang="en-US" dirty="0" err="1"/>
              <a:t>tự</a:t>
            </a:r>
            <a:r>
              <a:rPr lang="en-US" altLang="en-US" dirty="0"/>
              <a:t> </a:t>
            </a:r>
            <a:r>
              <a:rPr lang="en-US" altLang="en-US" dirty="0" err="1"/>
              <a:t>xử</a:t>
            </a:r>
            <a:r>
              <a:rPr lang="en-US" altLang="en-US" dirty="0"/>
              <a:t> </a:t>
            </a:r>
            <a:r>
              <a:rPr lang="en-US" altLang="en-US" dirty="0" err="1"/>
              <a:t>lý</a:t>
            </a:r>
            <a:r>
              <a:rPr lang="en-US" altLang="en-US" dirty="0"/>
              <a:t> </a:t>
            </a:r>
            <a:r>
              <a:rPr lang="en-US" altLang="en-US" dirty="0" err="1"/>
              <a:t>chất</a:t>
            </a:r>
            <a:r>
              <a:rPr lang="en-US" altLang="en-US" dirty="0"/>
              <a:t> </a:t>
            </a:r>
            <a:r>
              <a:rPr lang="en-US" altLang="en-US" dirty="0" err="1"/>
              <a:t>thải</a:t>
            </a:r>
            <a:r>
              <a:rPr lang="en-US" altLang="en-US" dirty="0"/>
              <a:t> </a:t>
            </a:r>
            <a:r>
              <a:rPr lang="en-US" altLang="en-US" dirty="0" err="1"/>
              <a:t>thực</a:t>
            </a:r>
            <a:r>
              <a:rPr lang="en-US" altLang="en-US" dirty="0"/>
              <a:t> </a:t>
            </a:r>
            <a:r>
              <a:rPr lang="en-US" altLang="en-US" dirty="0" err="1"/>
              <a:t>phẩm</a:t>
            </a:r>
            <a:r>
              <a:rPr lang="en-US" altLang="en-US" dirty="0"/>
              <a:t> </a:t>
            </a:r>
            <a:r>
              <a:rPr lang="en-US" altLang="en-US" dirty="0" err="1"/>
              <a:t>tại</a:t>
            </a:r>
            <a:r>
              <a:rPr lang="en-US" altLang="en-US" dirty="0"/>
              <a:t> </a:t>
            </a:r>
            <a:r>
              <a:rPr lang="en-US" altLang="en-US" dirty="0" err="1"/>
              <a:t>hộ</a:t>
            </a:r>
            <a:r>
              <a:rPr lang="en-US" altLang="en-US" dirty="0"/>
              <a:t> </a:t>
            </a:r>
            <a:r>
              <a:rPr lang="en-US" altLang="en-US" dirty="0" err="1"/>
              <a:t>gia</a:t>
            </a:r>
            <a:r>
              <a:rPr lang="en-US" altLang="en-US" dirty="0"/>
              <a:t> </a:t>
            </a:r>
            <a:r>
              <a:rPr lang="en-US" altLang="en-US" dirty="0" err="1"/>
              <a:t>đình</a:t>
            </a:r>
            <a:endParaRPr lang="en-US" altLang="en-US" dirty="0"/>
          </a:p>
        </p:txBody>
      </p:sp>
      <p:pic>
        <p:nvPicPr>
          <p:cNvPr id="50179" name="Content Placeholder 4">
            <a:extLst>
              <a:ext uri="{FF2B5EF4-FFF2-40B4-BE49-F238E27FC236}">
                <a16:creationId xmlns:a16="http://schemas.microsoft.com/office/drawing/2014/main" id="{7AC66AC0-D459-4240-9C68-0D47825167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816100"/>
            <a:ext cx="8610600" cy="5040313"/>
          </a:xfrm>
        </p:spPr>
      </p:pic>
    </p:spTree>
    <p:extLst>
      <p:ext uri="{BB962C8B-B14F-4D97-AF65-F5344CB8AC3E}">
        <p14:creationId xmlns:p14="http://schemas.microsoft.com/office/powerpoint/2010/main" val="428323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1">
            <a:extLst>
              <a:ext uri="{FF2B5EF4-FFF2-40B4-BE49-F238E27FC236}">
                <a16:creationId xmlns:a16="http://schemas.microsoft.com/office/drawing/2014/main" id="{592A6E45-06D7-4737-B512-03C45FACCB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990599"/>
            <a:ext cx="4876800" cy="5830887"/>
          </a:xfrm>
        </p:spPr>
      </p:pic>
      <p:sp>
        <p:nvSpPr>
          <p:cNvPr id="55299" name="Title 1">
            <a:extLst>
              <a:ext uri="{FF2B5EF4-FFF2-40B4-BE49-F238E27FC236}">
                <a16:creationId xmlns:a16="http://schemas.microsoft.com/office/drawing/2014/main" id="{8D5B6ECB-51B6-4610-8757-8042FDEC92DA}"/>
              </a:ext>
            </a:extLst>
          </p:cNvPr>
          <p:cNvSpPr>
            <a:spLocks noGrp="1" noChangeArrowheads="1"/>
          </p:cNvSpPr>
          <p:nvPr>
            <p:ph type="title"/>
          </p:nvPr>
        </p:nvSpPr>
        <p:spPr>
          <a:xfrm>
            <a:off x="304800" y="36513"/>
            <a:ext cx="8305800" cy="728662"/>
          </a:xfrm>
        </p:spPr>
        <p:txBody>
          <a:bodyPr/>
          <a:lstStyle/>
          <a:p>
            <a:pPr algn="just"/>
            <a:r>
              <a:rPr lang="it-IT" altLang="en-US" sz="2000" i="1" dirty="0"/>
              <a:t>HÌNH ẢNH Ủ PHÂN H</a:t>
            </a:r>
            <a:r>
              <a:rPr lang="en-US" altLang="en-US" sz="2000" i="1" dirty="0"/>
              <a:t>ỮU CƠ TỪ RÁC THỰC PHẨM TẠI HỘ GIA ĐÌNH</a:t>
            </a:r>
            <a:endParaRPr lang="it-IT" altLang="en-US" sz="2000" i="1" dirty="0"/>
          </a:p>
        </p:txBody>
      </p:sp>
      <p:pic>
        <p:nvPicPr>
          <p:cNvPr id="4" name="Content Placeholder 6" descr="c3ce804644c9a397fad8">
            <a:extLst>
              <a:ext uri="{FF2B5EF4-FFF2-40B4-BE49-F238E27FC236}">
                <a16:creationId xmlns:a16="http://schemas.microsoft.com/office/drawing/2014/main" id="{4BE9B258-5F33-4061-98EE-90FCB5811A4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953000" y="1219200"/>
            <a:ext cx="4038600" cy="5257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E028-7A46-4BFD-A469-12225CA78AEE}"/>
              </a:ext>
            </a:extLst>
          </p:cNvPr>
          <p:cNvSpPr>
            <a:spLocks noGrp="1"/>
          </p:cNvSpPr>
          <p:nvPr>
            <p:ph type="title"/>
          </p:nvPr>
        </p:nvSpPr>
        <p:spPr>
          <a:xfrm>
            <a:off x="762000" y="228600"/>
            <a:ext cx="7924800" cy="1143000"/>
          </a:xfrm>
        </p:spPr>
        <p:txBody>
          <a:bodyPr>
            <a:normAutofit/>
          </a:bodyPr>
          <a:lstStyle/>
          <a:p>
            <a:pPr>
              <a:defRPr/>
            </a:pPr>
            <a:r>
              <a:rPr lang="en-US" sz="2400" dirty="0">
                <a:solidFill>
                  <a:schemeClr val="tx1">
                    <a:lumMod val="50000"/>
                  </a:schemeClr>
                </a:solidFill>
              </a:rPr>
              <a:t>2.2 </a:t>
            </a:r>
            <a:r>
              <a:rPr lang="en-US" sz="2400" dirty="0" err="1">
                <a:solidFill>
                  <a:schemeClr val="tx1">
                    <a:lumMod val="50000"/>
                  </a:schemeClr>
                </a:solidFill>
              </a:rPr>
              <a:t>Hố</a:t>
            </a:r>
            <a:r>
              <a:rPr lang="en-US" sz="2400" dirty="0">
                <a:solidFill>
                  <a:schemeClr val="tx1">
                    <a:lumMod val="50000"/>
                  </a:schemeClr>
                </a:solidFill>
              </a:rPr>
              <a:t> ủ </a:t>
            </a:r>
            <a:r>
              <a:rPr lang="en-US" sz="2400" dirty="0" err="1">
                <a:solidFill>
                  <a:schemeClr val="tx1">
                    <a:lumMod val="50000"/>
                  </a:schemeClr>
                </a:solidFill>
              </a:rPr>
              <a:t>tập</a:t>
            </a:r>
            <a:r>
              <a:rPr lang="en-US" sz="2400" dirty="0">
                <a:solidFill>
                  <a:schemeClr val="tx1">
                    <a:lumMod val="50000"/>
                  </a:schemeClr>
                </a:solidFill>
              </a:rPr>
              <a:t> </a:t>
            </a:r>
            <a:r>
              <a:rPr lang="en-US" sz="2400" dirty="0" err="1">
                <a:solidFill>
                  <a:schemeClr val="tx1">
                    <a:lumMod val="50000"/>
                  </a:schemeClr>
                </a:solidFill>
              </a:rPr>
              <a:t>trung</a:t>
            </a:r>
            <a:r>
              <a:rPr lang="en-US" sz="2400" dirty="0">
                <a:solidFill>
                  <a:schemeClr val="tx1">
                    <a:lumMod val="50000"/>
                  </a:schemeClr>
                </a:solidFill>
              </a:rPr>
              <a:t>: </a:t>
            </a:r>
            <a:r>
              <a:rPr lang="nl-NL" sz="2400" i="1" dirty="0">
                <a:solidFill>
                  <a:schemeClr val="tx1">
                    <a:lumMod val="50000"/>
                  </a:schemeClr>
                </a:solidFill>
              </a:rPr>
              <a:t>Xử lý chất thải thải hữu cơ tập </a:t>
            </a:r>
            <a:r>
              <a:rPr lang="en-US" sz="2400" i="1" dirty="0" err="1">
                <a:solidFill>
                  <a:schemeClr val="tx1">
                    <a:lumMod val="50000"/>
                  </a:schemeClr>
                </a:solidFill>
              </a:rPr>
              <a:t>trung</a:t>
            </a:r>
            <a:r>
              <a:rPr lang="en-US" sz="2400" i="1" dirty="0">
                <a:solidFill>
                  <a:schemeClr val="tx1">
                    <a:lumMod val="50000"/>
                  </a:schemeClr>
                </a:solidFill>
              </a:rPr>
              <a:t> </a:t>
            </a:r>
            <a:r>
              <a:rPr lang="en-US" sz="2400" i="1" dirty="0" err="1">
                <a:solidFill>
                  <a:schemeClr val="tx1">
                    <a:lumMod val="50000"/>
                  </a:schemeClr>
                </a:solidFill>
              </a:rPr>
              <a:t>cho</a:t>
            </a:r>
            <a:r>
              <a:rPr lang="en-US" sz="2400" i="1" dirty="0">
                <a:solidFill>
                  <a:schemeClr val="tx1">
                    <a:lumMod val="50000"/>
                  </a:schemeClr>
                </a:solidFill>
              </a:rPr>
              <a:t> </a:t>
            </a:r>
            <a:r>
              <a:rPr lang="en-US" sz="2400" i="1" dirty="0" err="1">
                <a:solidFill>
                  <a:schemeClr val="tx1">
                    <a:lumMod val="50000"/>
                  </a:schemeClr>
                </a:solidFill>
              </a:rPr>
              <a:t>thôn</a:t>
            </a:r>
            <a:r>
              <a:rPr lang="en-US" sz="2400" i="1" dirty="0">
                <a:solidFill>
                  <a:schemeClr val="tx1">
                    <a:lumMod val="50000"/>
                  </a:schemeClr>
                </a:solidFill>
              </a:rPr>
              <a:t>/</a:t>
            </a:r>
            <a:r>
              <a:rPr lang="en-US" sz="2400" i="1" dirty="0" err="1">
                <a:solidFill>
                  <a:schemeClr val="tx1">
                    <a:lumMod val="50000"/>
                  </a:schemeClr>
                </a:solidFill>
              </a:rPr>
              <a:t>xã</a:t>
            </a:r>
            <a:r>
              <a:rPr lang="en-US" sz="2400" i="1" dirty="0">
                <a:solidFill>
                  <a:schemeClr val="tx1">
                    <a:lumMod val="50000"/>
                  </a:schemeClr>
                </a:solidFill>
              </a:rPr>
              <a:t>/ </a:t>
            </a:r>
            <a:r>
              <a:rPr lang="en-US" sz="2400" i="1" dirty="0" err="1">
                <a:solidFill>
                  <a:schemeClr val="tx1">
                    <a:lumMod val="50000"/>
                  </a:schemeClr>
                </a:solidFill>
              </a:rPr>
              <a:t>hợp</a:t>
            </a:r>
            <a:r>
              <a:rPr lang="en-US" sz="2400" i="1" dirty="0">
                <a:solidFill>
                  <a:schemeClr val="tx1">
                    <a:lumMod val="50000"/>
                  </a:schemeClr>
                </a:solidFill>
              </a:rPr>
              <a:t> </a:t>
            </a:r>
            <a:r>
              <a:rPr lang="en-US" sz="2400" i="1" dirty="0" err="1">
                <a:solidFill>
                  <a:schemeClr val="tx1">
                    <a:lumMod val="50000"/>
                  </a:schemeClr>
                </a:solidFill>
              </a:rPr>
              <a:t>tác</a:t>
            </a:r>
            <a:r>
              <a:rPr lang="en-US" sz="2400" i="1" dirty="0">
                <a:solidFill>
                  <a:schemeClr val="tx1">
                    <a:lumMod val="50000"/>
                  </a:schemeClr>
                </a:solidFill>
              </a:rPr>
              <a:t> </a:t>
            </a:r>
            <a:r>
              <a:rPr lang="en-US" sz="2400" i="1" dirty="0" err="1">
                <a:solidFill>
                  <a:schemeClr val="tx1">
                    <a:lumMod val="50000"/>
                  </a:schemeClr>
                </a:solidFill>
              </a:rPr>
              <a:t>xã</a:t>
            </a:r>
            <a:br>
              <a:rPr lang="en-US" sz="2400" i="1" dirty="0"/>
            </a:br>
            <a:endParaRPr lang="en-US" sz="2400" dirty="0">
              <a:solidFill>
                <a:schemeClr val="tx1">
                  <a:lumMod val="50000"/>
                </a:schemeClr>
              </a:solidFill>
            </a:endParaRPr>
          </a:p>
        </p:txBody>
      </p:sp>
      <p:sp>
        <p:nvSpPr>
          <p:cNvPr id="3" name="Content Placeholder 2">
            <a:extLst>
              <a:ext uri="{FF2B5EF4-FFF2-40B4-BE49-F238E27FC236}">
                <a16:creationId xmlns:a16="http://schemas.microsoft.com/office/drawing/2014/main" id="{A5E76C48-E031-4250-8125-4EEA5E5AE48C}"/>
              </a:ext>
            </a:extLst>
          </p:cNvPr>
          <p:cNvSpPr>
            <a:spLocks noGrp="1"/>
          </p:cNvSpPr>
          <p:nvPr>
            <p:ph idx="1"/>
          </p:nvPr>
        </p:nvSpPr>
        <p:spPr>
          <a:xfrm>
            <a:off x="762000" y="2286000"/>
            <a:ext cx="7693025" cy="3724275"/>
          </a:xfrm>
        </p:spPr>
        <p:txBody>
          <a:bodyPr/>
          <a:lstStyle/>
          <a:p>
            <a:pPr marL="0" indent="0">
              <a:buFont typeface="Wingdings" panose="05000000000000000000" pitchFamily="2" charset="2"/>
              <a:buNone/>
              <a:defRPr/>
            </a:pPr>
            <a:endParaRPr lang="en-US" b="1" dirty="0"/>
          </a:p>
          <a:p>
            <a:pPr>
              <a:defRPr/>
            </a:pPr>
            <a:endParaRPr lang="en-US" dirty="0"/>
          </a:p>
        </p:txBody>
      </p:sp>
      <p:pic>
        <p:nvPicPr>
          <p:cNvPr id="5" name="Picture 4">
            <a:extLst>
              <a:ext uri="{FF2B5EF4-FFF2-40B4-BE49-F238E27FC236}">
                <a16:creationId xmlns:a16="http://schemas.microsoft.com/office/drawing/2014/main" id="{F894316A-D8B7-4322-83E6-F75722E63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19200"/>
            <a:ext cx="4648200" cy="5410200"/>
          </a:xfrm>
          <a:prstGeom prst="rect">
            <a:avLst/>
          </a:prstGeom>
        </p:spPr>
      </p:pic>
      <p:pic>
        <p:nvPicPr>
          <p:cNvPr id="7" name="Picture 6">
            <a:extLst>
              <a:ext uri="{FF2B5EF4-FFF2-40B4-BE49-F238E27FC236}">
                <a16:creationId xmlns:a16="http://schemas.microsoft.com/office/drawing/2014/main" id="{2FAAA5DE-739C-4EDE-A9B3-5480CFC59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219200"/>
            <a:ext cx="4267200" cy="5410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60BF9336-9DE1-4128-8771-267EC3019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90700"/>
            <a:ext cx="33718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a:extLst>
              <a:ext uri="{FF2B5EF4-FFF2-40B4-BE49-F238E27FC236}">
                <a16:creationId xmlns:a16="http://schemas.microsoft.com/office/drawing/2014/main" id="{6D3ED90D-6ADE-45BB-BEEC-CEC1E0A43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38300"/>
            <a:ext cx="2514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5">
            <a:extLst>
              <a:ext uri="{FF2B5EF4-FFF2-40B4-BE49-F238E27FC236}">
                <a16:creationId xmlns:a16="http://schemas.microsoft.com/office/drawing/2014/main" id="{8D7FCEB5-41EB-4609-82E2-79FBBA2AA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572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 descr="https://dhoney.net/wp-content/uploads/2020/04/chiet-rot-garbage-enzyme-vao-chai-nho-%C4%91e-dung-dan-dhoney.jpg">
            <a:extLst>
              <a:ext uri="{FF2B5EF4-FFF2-40B4-BE49-F238E27FC236}">
                <a16:creationId xmlns:a16="http://schemas.microsoft.com/office/drawing/2014/main" id="{C9C8FBD2-BC62-443F-B8C6-2CA99D4E0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4572000"/>
            <a:ext cx="2008188"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a:extLst>
              <a:ext uri="{FF2B5EF4-FFF2-40B4-BE49-F238E27FC236}">
                <a16:creationId xmlns:a16="http://schemas.microsoft.com/office/drawing/2014/main" id="{57965891-BB70-4880-BA2D-3F9ACE1DF8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75" y="4578350"/>
            <a:ext cx="219868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7">
            <a:extLst>
              <a:ext uri="{FF2B5EF4-FFF2-40B4-BE49-F238E27FC236}">
                <a16:creationId xmlns:a16="http://schemas.microsoft.com/office/drawing/2014/main" id="{429B74DE-FB68-437C-987C-35176E1412C8}"/>
              </a:ext>
            </a:extLst>
          </p:cNvPr>
          <p:cNvSpPr>
            <a:spLocks noChangeArrowheads="1"/>
          </p:cNvSpPr>
          <p:nvPr/>
        </p:nvSpPr>
        <p:spPr bwMode="auto">
          <a:xfrm>
            <a:off x="609600" y="354013"/>
            <a:ext cx="788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i="1">
                <a:solidFill>
                  <a:srgbClr val="C00000"/>
                </a:solidFill>
                <a:cs typeface="Arial" panose="020B0604020202020204" pitchFamily="34" charset="0"/>
              </a:rPr>
              <a:t>Cách làm enzim sinh học (chất tẩy rửa sinh học)</a:t>
            </a:r>
            <a:endParaRPr lang="en-US" altLang="en-US">
              <a:solidFill>
                <a:srgbClr val="C00000"/>
              </a:solidFill>
            </a:endParaRPr>
          </a:p>
        </p:txBody>
      </p:sp>
      <p:sp>
        <p:nvSpPr>
          <p:cNvPr id="52232" name="Rectangle 8">
            <a:extLst>
              <a:ext uri="{FF2B5EF4-FFF2-40B4-BE49-F238E27FC236}">
                <a16:creationId xmlns:a16="http://schemas.microsoft.com/office/drawing/2014/main" id="{8B264B1A-761D-4CA5-A4B8-6B7B51A6B4D3}"/>
              </a:ext>
            </a:extLst>
          </p:cNvPr>
          <p:cNvSpPr>
            <a:spLocks noChangeArrowheads="1"/>
          </p:cNvSpPr>
          <p:nvPr/>
        </p:nvSpPr>
        <p:spPr bwMode="auto">
          <a:xfrm>
            <a:off x="582613" y="877888"/>
            <a:ext cx="3527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vi-VN" altLang="en-US" sz="1800"/>
              <a:t>100g đường nâu </a:t>
            </a:r>
            <a:r>
              <a:rPr lang="en-US" altLang="en-US" sz="1800"/>
              <a:t>+ 300g bồ hòn+ </a:t>
            </a:r>
            <a:r>
              <a:rPr lang="vi-VN" altLang="en-US" sz="1800"/>
              <a:t>300g rau / vỏ trái cây + 1000ml nước</a:t>
            </a:r>
            <a:endParaRPr lang="en-US" altLang="en-US" sz="1800"/>
          </a:p>
        </p:txBody>
      </p:sp>
      <p:sp>
        <p:nvSpPr>
          <p:cNvPr id="52233" name="Rectangle 9">
            <a:extLst>
              <a:ext uri="{FF2B5EF4-FFF2-40B4-BE49-F238E27FC236}">
                <a16:creationId xmlns:a16="http://schemas.microsoft.com/office/drawing/2014/main" id="{EB44FBF4-7A05-4D8C-BBA3-F2C87C8167AF}"/>
              </a:ext>
            </a:extLst>
          </p:cNvPr>
          <p:cNvSpPr>
            <a:spLocks noChangeArrowheads="1"/>
          </p:cNvSpPr>
          <p:nvPr/>
        </p:nvSpPr>
        <p:spPr bwMode="auto">
          <a:xfrm>
            <a:off x="4522788" y="881063"/>
            <a:ext cx="439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vi-VN" altLang="en-US" sz="1800"/>
              <a:t>Đổ đầy bình chứa 1000ml nước. Để lại một khoảng trống cho quá trình lên men.</a:t>
            </a:r>
            <a:endParaRPr lang="en-US" altLang="en-US" sz="1800"/>
          </a:p>
        </p:txBody>
      </p:sp>
      <p:sp>
        <p:nvSpPr>
          <p:cNvPr id="52234" name="Rectangle 10">
            <a:extLst>
              <a:ext uri="{FF2B5EF4-FFF2-40B4-BE49-F238E27FC236}">
                <a16:creationId xmlns:a16="http://schemas.microsoft.com/office/drawing/2014/main" id="{9EE57901-AA64-4DE4-A39F-93DD50AFD0E5}"/>
              </a:ext>
            </a:extLst>
          </p:cNvPr>
          <p:cNvSpPr>
            <a:spLocks noChangeArrowheads="1"/>
          </p:cNvSpPr>
          <p:nvPr/>
        </p:nvSpPr>
        <p:spPr bwMode="auto">
          <a:xfrm>
            <a:off x="7970838" y="1739900"/>
            <a:ext cx="11731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vi-VN" altLang="en-US" sz="1800"/>
              <a:t>Đặt thùng chứa ở nơi khô ráo và thông thoáng</a:t>
            </a:r>
            <a:endParaRPr lang="en-US" altLang="en-US" sz="1800"/>
          </a:p>
        </p:txBody>
      </p:sp>
      <p:sp>
        <p:nvSpPr>
          <p:cNvPr id="12" name="Right Arrow 11">
            <a:extLst>
              <a:ext uri="{FF2B5EF4-FFF2-40B4-BE49-F238E27FC236}">
                <a16:creationId xmlns:a16="http://schemas.microsoft.com/office/drawing/2014/main" id="{66069B7E-B0B2-484E-AE79-BAF2D346EDC5}"/>
              </a:ext>
            </a:extLst>
          </p:cNvPr>
          <p:cNvSpPr/>
          <p:nvPr/>
        </p:nvSpPr>
        <p:spPr>
          <a:xfrm>
            <a:off x="4110038" y="2514600"/>
            <a:ext cx="107156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a:extLst>
              <a:ext uri="{FF2B5EF4-FFF2-40B4-BE49-F238E27FC236}">
                <a16:creationId xmlns:a16="http://schemas.microsoft.com/office/drawing/2014/main" id="{97A3F5C2-CDF7-4592-B133-CC6D92D86E72}"/>
              </a:ext>
            </a:extLst>
          </p:cNvPr>
          <p:cNvSpPr/>
          <p:nvPr/>
        </p:nvSpPr>
        <p:spPr>
          <a:xfrm>
            <a:off x="6634163" y="3922713"/>
            <a:ext cx="300037" cy="496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Left Arrow 13">
            <a:extLst>
              <a:ext uri="{FF2B5EF4-FFF2-40B4-BE49-F238E27FC236}">
                <a16:creationId xmlns:a16="http://schemas.microsoft.com/office/drawing/2014/main" id="{A65EBF28-0D61-4CCE-9468-FBB12DCA35DC}"/>
              </a:ext>
            </a:extLst>
          </p:cNvPr>
          <p:cNvSpPr/>
          <p:nvPr/>
        </p:nvSpPr>
        <p:spPr>
          <a:xfrm>
            <a:off x="4645025" y="5181600"/>
            <a:ext cx="536575"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0042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28E8-ABEE-44D6-88C2-3CE6CD6475A3}"/>
              </a:ext>
            </a:extLst>
          </p:cNvPr>
          <p:cNvSpPr>
            <a:spLocks noGrp="1"/>
          </p:cNvSpPr>
          <p:nvPr>
            <p:ph type="title"/>
          </p:nvPr>
        </p:nvSpPr>
        <p:spPr>
          <a:xfrm>
            <a:off x="609599" y="0"/>
            <a:ext cx="8305801" cy="1600200"/>
          </a:xfrm>
        </p:spPr>
        <p:txBody>
          <a:bodyPr>
            <a:normAutofit/>
          </a:bodyPr>
          <a:lstStyle/>
          <a:p>
            <a:r>
              <a:rPr lang="en-US" sz="2800" dirty="0" err="1">
                <a:solidFill>
                  <a:srgbClr val="FF0000"/>
                </a:solidFill>
                <a:latin typeface="Times New Roman" panose="02020603050405020304" pitchFamily="18" charset="0"/>
                <a:cs typeface="Times New Roman" panose="02020603050405020304" pitchFamily="18" charset="0"/>
              </a:rPr>
              <a:t>Quy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gom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Điều</a:t>
            </a:r>
            <a:r>
              <a:rPr lang="en-US" altLang="en-US" sz="2800" dirty="0">
                <a:solidFill>
                  <a:srgbClr val="FF0000"/>
                </a:solidFill>
                <a:latin typeface="Times New Roman" panose="02020603050405020304" pitchFamily="18" charset="0"/>
                <a:cs typeface="Times New Roman" panose="02020603050405020304" pitchFamily="18" charset="0"/>
              </a:rPr>
              <a:t> 77 </a:t>
            </a:r>
            <a:r>
              <a:rPr lang="en-US" altLang="en-US" sz="2800" dirty="0" err="1">
                <a:solidFill>
                  <a:srgbClr val="FF0000"/>
                </a:solidFill>
                <a:latin typeface="Times New Roman" panose="02020603050405020304" pitchFamily="18" charset="0"/>
                <a:cs typeface="Times New Roman" panose="02020603050405020304" pitchFamily="18" charset="0"/>
              </a:rPr>
              <a:t>Luật</a:t>
            </a:r>
            <a:r>
              <a:rPr lang="en-US" altLang="en-US" sz="2800" dirty="0">
                <a:solidFill>
                  <a:srgbClr val="FF0000"/>
                </a:solidFill>
                <a:latin typeface="Times New Roman" panose="02020603050405020304" pitchFamily="18" charset="0"/>
                <a:cs typeface="Times New Roman" panose="02020603050405020304" pitchFamily="18" charset="0"/>
              </a:rPr>
              <a:t> BVMT)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44D466-8728-40E2-9DDA-6D1C9913FD70}"/>
              </a:ext>
            </a:extLst>
          </p:cNvPr>
          <p:cNvSpPr>
            <a:spLocks noGrp="1"/>
          </p:cNvSpPr>
          <p:nvPr>
            <p:ph idx="1"/>
          </p:nvPr>
        </p:nvSpPr>
        <p:spPr>
          <a:xfrm>
            <a:off x="304800" y="1219200"/>
            <a:ext cx="8763000" cy="5257800"/>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UBND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gom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CTRSH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thầu</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r>
              <a:rPr lang="en-US" sz="2400" dirty="0">
                <a:latin typeface="Times New Roman" panose="02020603050405020304" pitchFamily="18" charset="0"/>
                <a:cs typeface="Times New Roman" panose="02020603050405020304" pitchFamily="18" charset="0"/>
              </a:rPr>
              <a:t>; TH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vụ</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C</a:t>
            </a:r>
            <a:r>
              <a:rPr lang="vi-VN" sz="2400" b="1" dirty="0">
                <a:latin typeface="Times New Roman" panose="02020603050405020304" pitchFamily="18" charset="0"/>
                <a:cs typeface="Times New Roman" panose="02020603050405020304" pitchFamily="18" charset="0"/>
              </a:rPr>
              <a:t>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gom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CTRSH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chối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bao </a:t>
            </a:r>
            <a:r>
              <a:rPr lang="en-US" sz="2400" b="1" dirty="0" err="1">
                <a:latin typeface="Times New Roman" panose="02020603050405020304" pitchFamily="18" charset="0"/>
                <a:cs typeface="Times New Roman" panose="02020603050405020304" pitchFamily="18" charset="0"/>
              </a:rPr>
              <a:t>bì</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c</a:t>
            </a:r>
            <a:r>
              <a:rPr lang="vi-VN" sz="2400" b="1" dirty="0">
                <a:latin typeface="Times New Roman" panose="02020603050405020304" pitchFamily="18" charset="0"/>
                <a:cs typeface="Times New Roman" panose="02020603050405020304" pitchFamily="18" charset="0"/>
              </a:rPr>
              <a:t>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gom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CTRSH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CTRSH.</a:t>
            </a:r>
          </a:p>
          <a:p>
            <a:pPr marL="0" indent="0" algn="just">
              <a:buNone/>
            </a:pPr>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CTRSH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đ</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CTR SH.</a:t>
            </a:r>
          </a:p>
        </p:txBody>
      </p:sp>
    </p:spTree>
    <p:extLst>
      <p:ext uri="{BB962C8B-B14F-4D97-AF65-F5344CB8AC3E}">
        <p14:creationId xmlns:p14="http://schemas.microsoft.com/office/powerpoint/2010/main" val="173226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28E8-ABEE-44D6-88C2-3CE6CD6475A3}"/>
              </a:ext>
            </a:extLst>
          </p:cNvPr>
          <p:cNvSpPr>
            <a:spLocks noGrp="1"/>
          </p:cNvSpPr>
          <p:nvPr>
            <p:ph type="title"/>
          </p:nvPr>
        </p:nvSpPr>
        <p:spPr>
          <a:xfrm>
            <a:off x="609599" y="0"/>
            <a:ext cx="8305801" cy="1600200"/>
          </a:xfrm>
        </p:spPr>
        <p:txBody>
          <a:bodyPr>
            <a:normAutofit/>
          </a:bodyPr>
          <a:lstStyle/>
          <a:p>
            <a:r>
              <a:rPr lang="en-US" sz="2800" dirty="0" err="1">
                <a:solidFill>
                  <a:srgbClr val="FF0000"/>
                </a:solidFill>
                <a:latin typeface="Times New Roman" panose="02020603050405020304" pitchFamily="18" charset="0"/>
                <a:cs typeface="Times New Roman" panose="02020603050405020304" pitchFamily="18" charset="0"/>
              </a:rPr>
              <a:t>Quy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gom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Điều</a:t>
            </a:r>
            <a:r>
              <a:rPr lang="en-US" altLang="en-US" sz="2800" dirty="0">
                <a:solidFill>
                  <a:srgbClr val="FF0000"/>
                </a:solidFill>
                <a:latin typeface="Times New Roman" panose="02020603050405020304" pitchFamily="18" charset="0"/>
                <a:cs typeface="Times New Roman" panose="02020603050405020304" pitchFamily="18" charset="0"/>
              </a:rPr>
              <a:t> 77 </a:t>
            </a:r>
            <a:r>
              <a:rPr lang="en-US" altLang="en-US" sz="2800" dirty="0" err="1">
                <a:solidFill>
                  <a:srgbClr val="FF0000"/>
                </a:solidFill>
                <a:latin typeface="Times New Roman" panose="02020603050405020304" pitchFamily="18" charset="0"/>
                <a:cs typeface="Times New Roman" panose="02020603050405020304" pitchFamily="18" charset="0"/>
              </a:rPr>
              <a:t>Luật</a:t>
            </a:r>
            <a:r>
              <a:rPr lang="en-US" altLang="en-US" sz="2800" dirty="0">
                <a:solidFill>
                  <a:srgbClr val="FF0000"/>
                </a:solidFill>
                <a:latin typeface="Times New Roman" panose="02020603050405020304" pitchFamily="18" charset="0"/>
                <a:cs typeface="Times New Roman" panose="02020603050405020304" pitchFamily="18" charset="0"/>
              </a:rPr>
              <a:t> BVMT)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44D466-8728-40E2-9DDA-6D1C9913FD70}"/>
              </a:ext>
            </a:extLst>
          </p:cNvPr>
          <p:cNvSpPr>
            <a:spLocks noGrp="1"/>
          </p:cNvSpPr>
          <p:nvPr>
            <p:ph idx="1"/>
          </p:nvPr>
        </p:nvSpPr>
        <p:spPr>
          <a:xfrm>
            <a:off x="304800" y="1219200"/>
            <a:ext cx="8763000" cy="5257800"/>
          </a:xfrm>
        </p:spPr>
        <p:txBody>
          <a:bodyPr>
            <a:noAutofit/>
          </a:bodyPr>
          <a:lstStyle/>
          <a:p>
            <a:pPr marL="457200" indent="-457200">
              <a:buAutoNum type="arabicPeriod"/>
            </a:pPr>
            <a:r>
              <a:rPr lang="en-US" sz="2400" b="1" dirty="0">
                <a:latin typeface="Times New Roman" panose="02020603050405020304" pitchFamily="18" charset="0"/>
                <a:cs typeface="Times New Roman" panose="02020603050405020304" pitchFamily="18" charset="0"/>
              </a:rPr>
              <a:t>UBND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bvmt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CTR SH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xét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CTRSH.</a:t>
            </a:r>
          </a:p>
          <a:p>
            <a:pPr algn="just">
              <a:buFontTx/>
              <a:buChar char="-"/>
            </a:pP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XH </a:t>
            </a:r>
            <a:r>
              <a:rPr lang="en-US" sz="2400" b="1" dirty="0" err="1">
                <a:latin typeface="Times New Roman" panose="02020603050405020304" pitchFamily="18" charset="0"/>
                <a:cs typeface="Times New Roman" panose="02020603050405020304" pitchFamily="18" charset="0"/>
              </a:rPr>
              <a:t>xác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CTRSH</a:t>
            </a:r>
          </a:p>
          <a:p>
            <a:pPr algn="just">
              <a:buFontTx/>
              <a:buChar char="-"/>
            </a:pP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CTR SH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c</a:t>
            </a:r>
            <a:r>
              <a:rPr lang="vi-VN" sz="2400" b="1" dirty="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khai</a:t>
            </a:r>
            <a:r>
              <a:rPr lang="en-US" sz="2400" b="1" dirty="0">
                <a:latin typeface="Times New Roman" panose="02020603050405020304" pitchFamily="18" charset="0"/>
                <a:cs typeface="Times New Roman" panose="02020603050405020304" pitchFamily="18" charset="0"/>
              </a:rPr>
              <a:t> tr</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gom</a:t>
            </a:r>
            <a:r>
              <a:rPr lang="en-US" sz="2400" b="1" dirty="0">
                <a:latin typeface="Times New Roman" panose="02020603050405020304" pitchFamily="18" charset="0"/>
                <a:cs typeface="Times New Roman" panose="02020603050405020304" pitchFamily="18" charset="0"/>
              </a:rPr>
              <a:t> CTRSH</a:t>
            </a:r>
            <a:r>
              <a:rPr lang="en-US" sz="2400" dirty="0">
                <a:latin typeface="Times New Roman" panose="02020603050405020304" pitchFamily="18" charset="0"/>
                <a:cs typeface="Times New Roman" panose="02020603050405020304" pitchFamily="18" charset="0"/>
              </a:rPr>
              <a:t>.</a:t>
            </a:r>
          </a:p>
          <a:p>
            <a:pPr>
              <a:buFontTx/>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13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CA1F-59FE-4A24-9CA4-F91F67A2CE5A}"/>
              </a:ext>
            </a:extLst>
          </p:cNvPr>
          <p:cNvSpPr>
            <a:spLocks noGrp="1"/>
          </p:cNvSpPr>
          <p:nvPr>
            <p:ph type="title"/>
          </p:nvPr>
        </p:nvSpPr>
        <p:spPr/>
        <p:txBody>
          <a:bodyPr/>
          <a:lstStyle/>
          <a:p>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định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rắn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hoạt</a:t>
            </a:r>
            <a:r>
              <a:rPr 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a:t>
            </a:r>
            <a:r>
              <a:rPr lang="en-US" altLang="en-US" sz="3600" dirty="0" err="1">
                <a:solidFill>
                  <a:srgbClr val="FF0000"/>
                </a:solidFill>
                <a:latin typeface="Times New Roman" panose="02020603050405020304" pitchFamily="18" charset="0"/>
                <a:cs typeface="Times New Roman" panose="02020603050405020304" pitchFamily="18" charset="0"/>
              </a:rPr>
              <a:t>Điều</a:t>
            </a:r>
            <a:r>
              <a:rPr lang="en-US" altLang="en-US" sz="3600" dirty="0">
                <a:solidFill>
                  <a:srgbClr val="FF0000"/>
                </a:solidFill>
                <a:latin typeface="Times New Roman" panose="02020603050405020304" pitchFamily="18" charset="0"/>
                <a:cs typeface="Times New Roman" panose="02020603050405020304" pitchFamily="18" charset="0"/>
              </a:rPr>
              <a:t> 78 </a:t>
            </a:r>
            <a:r>
              <a:rPr lang="en-US" altLang="en-US" sz="3600" dirty="0" err="1">
                <a:solidFill>
                  <a:srgbClr val="FF0000"/>
                </a:solidFill>
                <a:latin typeface="Times New Roman" panose="02020603050405020304" pitchFamily="18" charset="0"/>
                <a:cs typeface="Times New Roman" panose="02020603050405020304" pitchFamily="18" charset="0"/>
              </a:rPr>
              <a:t>Luật</a:t>
            </a:r>
            <a:r>
              <a:rPr lang="en-US" altLang="en-US" sz="3600" dirty="0">
                <a:solidFill>
                  <a:srgbClr val="FF0000"/>
                </a:solidFill>
                <a:latin typeface="Times New Roman" panose="02020603050405020304" pitchFamily="18" charset="0"/>
                <a:cs typeface="Times New Roman" panose="02020603050405020304" pitchFamily="18" charset="0"/>
              </a:rPr>
              <a:t> BVMT) </a:t>
            </a:r>
            <a:endParaRPr lang="en-US" dirty="0"/>
          </a:p>
        </p:txBody>
      </p:sp>
      <p:sp>
        <p:nvSpPr>
          <p:cNvPr id="3" name="Content Placeholder 2">
            <a:extLst>
              <a:ext uri="{FF2B5EF4-FFF2-40B4-BE49-F238E27FC236}">
                <a16:creationId xmlns:a16="http://schemas.microsoft.com/office/drawing/2014/main" id="{03E7B70B-43AE-4CF6-8C57-05495930A6FE}"/>
              </a:ext>
            </a:extLst>
          </p:cNvPr>
          <p:cNvSpPr>
            <a:spLocks noGrp="1"/>
          </p:cNvSpPr>
          <p:nvPr>
            <p:ph idx="1"/>
          </p:nvPr>
        </p:nvSpPr>
        <p:spPr>
          <a:xfrm>
            <a:off x="0" y="1825624"/>
            <a:ext cx="9144000" cy="4727575"/>
          </a:xfrm>
        </p:spPr>
        <p:txBody>
          <a:bodyPr>
            <a:normAutofit/>
          </a:bodyPr>
          <a:lstStyle/>
          <a:p>
            <a:pPr algn="just"/>
            <a:r>
              <a:rPr lang="en-US" sz="2400" b="1" dirty="0">
                <a:latin typeface="Times New Roman" panose="02020603050405020304" pitchFamily="18" charset="0"/>
                <a:cs typeface="Times New Roman" panose="02020603050405020304" pitchFamily="18" charset="0"/>
              </a:rPr>
              <a:t>UBND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c</a:t>
            </a:r>
            <a:r>
              <a:rPr lang="vi-VN" sz="2400" b="1" dirty="0">
                <a:latin typeface="Times New Roman" panose="02020603050405020304" pitchFamily="18" charset="0"/>
                <a:cs typeface="Times New Roman" panose="02020603050405020304" pitchFamily="18" charset="0"/>
              </a:rPr>
              <a:t>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CTRSH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thầu</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r>
              <a:rPr lang="en-US" sz="2400" dirty="0">
                <a:latin typeface="Times New Roman" panose="02020603050405020304" pitchFamily="18" charset="0"/>
                <a:cs typeface="Times New Roman" panose="02020603050405020304" pitchFamily="18" charset="0"/>
              </a:rPr>
              <a:t>; TH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vụ</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CTRSH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CTRSH; 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CTRSH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UBND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u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CTRSH</a:t>
            </a:r>
          </a:p>
          <a:p>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009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
            <a:ext cx="8229600" cy="334962"/>
          </a:xfrm>
        </p:spPr>
        <p:txBody>
          <a:bodyPr>
            <a:noAutofit/>
          </a:bodyPr>
          <a:lstStyle/>
          <a:p>
            <a:pPr algn="r"/>
            <a:r>
              <a:rPr lang="en-US" sz="2000" b="1" i="1" dirty="0" err="1">
                <a:latin typeface="Times New Roman" pitchFamily="18" charset="0"/>
                <a:cs typeface="Times New Roman" pitchFamily="18" charset="0"/>
              </a:rPr>
              <a:t>Một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trách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nhiệm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chính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c</a:t>
            </a:r>
            <a:r>
              <a:rPr lang="vi-VN" sz="2000" b="1" i="1" dirty="0">
                <a:latin typeface="Times New Roman" pitchFamily="18" charset="0"/>
                <a:cs typeface="Times New Roman" pitchFamily="18" charset="0"/>
              </a:rPr>
              <a:t>ơ sở sản xuất, kinh doanh, dịch vụ </a:t>
            </a:r>
            <a:br>
              <a:rPr lang="en-US" sz="2000" i="1" dirty="0"/>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0677888"/>
              </p:ext>
            </p:extLst>
          </p:nvPr>
        </p:nvGraphicFramePr>
        <p:xfrm>
          <a:off x="457200" y="17526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81000" y="609600"/>
            <a:ext cx="8229600" cy="646331"/>
          </a:xfrm>
          <a:prstGeom prst="rect">
            <a:avLst/>
          </a:prstGeom>
        </p:spPr>
        <p:txBody>
          <a:bodyPr wrap="square">
            <a:spAutoFit/>
          </a:bodyPr>
          <a:lstStyle/>
          <a:p>
            <a:pPr algn="ctr"/>
            <a:r>
              <a:rPr lang="en-US" b="1" i="1" dirty="0">
                <a:latin typeface="Times New Roman" pitchFamily="18" charset="0"/>
                <a:cs typeface="Times New Roman" pitchFamily="18" charset="0"/>
              </a:rPr>
              <a:t>Thu </a:t>
            </a:r>
            <a:r>
              <a:rPr lang="en-US" b="1" i="1" dirty="0" err="1">
                <a:latin typeface="Times New Roman" pitchFamily="18" charset="0"/>
                <a:cs typeface="Times New Roman" pitchFamily="18" charset="0"/>
              </a:rPr>
              <a:t>gom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phân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loại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lưu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giữ</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dụng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chế</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CTRSH </a:t>
            </a:r>
            <a:r>
              <a:rPr lang="en-US" b="1" i="1" dirty="0" err="1">
                <a:latin typeface="Times New Roman" pitchFamily="18" charset="0"/>
                <a:cs typeface="Times New Roman" pitchFamily="18" charset="0"/>
              </a:rPr>
              <a:t>theo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định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luật</a:t>
            </a:r>
            <a:endParaRPr lang="en-US" i="1" dirty="0"/>
          </a:p>
        </p:txBody>
      </p:sp>
      <p:cxnSp>
        <p:nvCxnSpPr>
          <p:cNvPr id="9" name="Straight Connector 8"/>
          <p:cNvCxnSpPr/>
          <p:nvPr/>
        </p:nvCxnSpPr>
        <p:spPr>
          <a:xfrm flipV="1">
            <a:off x="5486400" y="4495800"/>
            <a:ext cx="609600" cy="533400"/>
          </a:xfrm>
          <a:prstGeom prst="line">
            <a:avLst/>
          </a:prstGeom>
          <a:ln w="19050">
            <a:solidFill>
              <a:schemeClr val="accent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4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CA1F-59FE-4A24-9CA4-F91F67A2CE5A}"/>
              </a:ext>
            </a:extLst>
          </p:cNvPr>
          <p:cNvSpPr>
            <a:spLocks noGrp="1"/>
          </p:cNvSpPr>
          <p:nvPr>
            <p:ph type="title"/>
          </p:nvPr>
        </p:nvSpPr>
        <p:spPr>
          <a:xfrm>
            <a:off x="228600" y="0"/>
            <a:ext cx="8991600" cy="1325563"/>
          </a:xfrm>
        </p:spPr>
        <p:txBody>
          <a:bodyPr/>
          <a:lstStyle/>
          <a:p>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định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gom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n</a:t>
            </a:r>
            <a:r>
              <a:rPr lang="vi-VN" sz="3600" dirty="0">
                <a:solidFill>
                  <a:srgbClr val="FF0000"/>
                </a:solidFill>
                <a:latin typeface="Times New Roman" panose="02020603050405020304" pitchFamily="18" charset="0"/>
                <a:cs typeface="Times New Roman" panose="02020603050405020304" pitchFamily="18" charset="0"/>
              </a:rPr>
              <a:t>ư</a:t>
            </a:r>
            <a:r>
              <a:rPr lang="en-US" sz="3600" dirty="0" err="1">
                <a:solidFill>
                  <a:srgbClr val="FF0000"/>
                </a:solidFill>
                <a:latin typeface="Times New Roman" panose="02020603050405020304" pitchFamily="18" charset="0"/>
                <a:cs typeface="Times New Roman" panose="02020603050405020304" pitchFamily="18" charset="0"/>
              </a:rPr>
              <a:t>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thải</a:t>
            </a:r>
            <a:r>
              <a:rPr 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a:t>
            </a:r>
            <a:r>
              <a:rPr lang="en-US" altLang="en-US" sz="3600" dirty="0" err="1">
                <a:solidFill>
                  <a:srgbClr val="FF0000"/>
                </a:solidFill>
                <a:latin typeface="Times New Roman" panose="02020603050405020304" pitchFamily="18" charset="0"/>
                <a:cs typeface="Times New Roman" panose="02020603050405020304" pitchFamily="18" charset="0"/>
              </a:rPr>
              <a:t>Điều</a:t>
            </a:r>
            <a:r>
              <a:rPr lang="en-US" altLang="en-US" sz="3600" dirty="0">
                <a:solidFill>
                  <a:srgbClr val="FF0000"/>
                </a:solidFill>
                <a:latin typeface="Times New Roman" panose="02020603050405020304" pitchFamily="18" charset="0"/>
                <a:cs typeface="Times New Roman" panose="02020603050405020304" pitchFamily="18" charset="0"/>
              </a:rPr>
              <a:t> 86 </a:t>
            </a:r>
            <a:r>
              <a:rPr lang="en-US" altLang="en-US" sz="3600" dirty="0" err="1">
                <a:solidFill>
                  <a:srgbClr val="FF0000"/>
                </a:solidFill>
                <a:latin typeface="Times New Roman" panose="02020603050405020304" pitchFamily="18" charset="0"/>
                <a:cs typeface="Times New Roman" panose="02020603050405020304" pitchFamily="18" charset="0"/>
              </a:rPr>
              <a:t>Luật</a:t>
            </a:r>
            <a:r>
              <a:rPr lang="en-US" altLang="en-US" sz="3600" dirty="0">
                <a:solidFill>
                  <a:srgbClr val="FF0000"/>
                </a:solidFill>
                <a:latin typeface="Times New Roman" panose="02020603050405020304" pitchFamily="18" charset="0"/>
                <a:cs typeface="Times New Roman" panose="02020603050405020304" pitchFamily="18" charset="0"/>
              </a:rPr>
              <a:t> BVMT) </a:t>
            </a:r>
            <a:endParaRPr lang="en-US" dirty="0"/>
          </a:p>
        </p:txBody>
      </p:sp>
      <p:sp>
        <p:nvSpPr>
          <p:cNvPr id="3" name="Content Placeholder 2">
            <a:extLst>
              <a:ext uri="{FF2B5EF4-FFF2-40B4-BE49-F238E27FC236}">
                <a16:creationId xmlns:a16="http://schemas.microsoft.com/office/drawing/2014/main" id="{03E7B70B-43AE-4CF6-8C57-05495930A6FE}"/>
              </a:ext>
            </a:extLst>
          </p:cNvPr>
          <p:cNvSpPr>
            <a:spLocks noGrp="1"/>
          </p:cNvSpPr>
          <p:nvPr>
            <p:ph idx="1"/>
          </p:nvPr>
        </p:nvSpPr>
        <p:spPr>
          <a:xfrm>
            <a:off x="0" y="1143000"/>
            <a:ext cx="9144000" cy="6324600"/>
          </a:xfrm>
        </p:spPr>
        <p:txBody>
          <a:bodyPr>
            <a:normAutofit fontScale="55000" lnSpcReduction="20000"/>
          </a:bodyPr>
          <a:lstStyle/>
          <a:p>
            <a:pPr marL="0" indent="0" algn="just">
              <a:lnSpc>
                <a:spcPct val="120000"/>
              </a:lnSpc>
              <a:spcBef>
                <a:spcPts val="1200"/>
              </a:spcBef>
              <a:spcAft>
                <a:spcPts val="600"/>
              </a:spcAft>
              <a:buNone/>
            </a:pP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1.1 </a:t>
            </a:r>
            <a:r>
              <a:rPr lang="en-US" sz="3600" b="1" dirty="0" err="1">
                <a:latin typeface="Times New Roman" panose="02020603050405020304" pitchFamily="18" charset="0"/>
                <a:cs typeface="Times New Roman" panose="02020603050405020304" pitchFamily="18" charset="0"/>
              </a:rPr>
              <a:t>Đô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sở</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doanh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dịch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doanh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dịch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cụm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nghiệp</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gom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biệt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thù</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gom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riêng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mưa</a:t>
            </a:r>
            <a:r>
              <a:rPr lang="en-US" sz="3600" dirty="0">
                <a:latin typeface="Times New Roman" panose="02020603050405020304" pitchFamily="18" charset="0"/>
                <a:cs typeface="Times New Roman" panose="02020603050405020304" pitchFamily="18" charset="0"/>
              </a:rPr>
              <a:t>).</a:t>
            </a:r>
          </a:p>
          <a:p>
            <a:pPr marL="0" indent="0" algn="just">
              <a:spcBef>
                <a:spcPts val="1200"/>
              </a:spcBef>
              <a:spcAft>
                <a:spcPts val="600"/>
              </a:spcAft>
              <a:buNone/>
            </a:pPr>
            <a:r>
              <a:rPr lang="en-US" sz="3600" b="1" dirty="0">
                <a:latin typeface="Times New Roman" panose="02020603050405020304" pitchFamily="18" charset="0"/>
                <a:cs typeface="Times New Roman" panose="02020603050405020304" pitchFamily="18" charset="0"/>
              </a:rPr>
              <a:t>1.2. </a:t>
            </a:r>
            <a:r>
              <a:rPr lang="en-US" sz="3600" b="1" dirty="0" err="1">
                <a:latin typeface="Times New Roman" panose="02020603050405020304" pitchFamily="18" charset="0"/>
                <a:cs typeface="Times New Roman" panose="02020603050405020304" pitchFamily="18" charset="0"/>
              </a:rPr>
              <a:t>Quản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p>
          <a:p>
            <a:pPr marL="0" indent="0" algn="just">
              <a:spcBef>
                <a:spcPts val="1200"/>
              </a:spcBef>
              <a:spcAft>
                <a:spcPts val="600"/>
              </a:spcAft>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gom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gom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a:t>
            </a:r>
          </a:p>
          <a:p>
            <a:pPr marL="0" indent="0" algn="just">
              <a:lnSpc>
                <a:spcPct val="120000"/>
              </a:lnSpc>
              <a:spcBef>
                <a:spcPts val="1200"/>
              </a:spcBef>
              <a:spcAft>
                <a:spcPts val="600"/>
              </a:spcAft>
              <a:buNone/>
            </a:pPr>
            <a:r>
              <a:rPr lang="en-US" sz="3600"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doanh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dịch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thị</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gom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gom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phải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a:t>
            </a:r>
          </a:p>
          <a:p>
            <a:pPr marL="0" indent="0" algn="just">
              <a:lnSpc>
                <a:spcPct val="120000"/>
              </a:lnSpc>
              <a:spcBef>
                <a:spcPts val="1200"/>
              </a:spcBef>
              <a:spcAft>
                <a:spcPts val="600"/>
              </a:spcAft>
              <a:buNone/>
            </a:pPr>
            <a:r>
              <a:rPr lang="en-US" sz="3600"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doanh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thị</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chưa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phải</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gom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đáp ứng yêu cầu về bảo vệ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nguồn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911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CA1F-59FE-4A24-9CA4-F91F67A2CE5A}"/>
              </a:ext>
            </a:extLst>
          </p:cNvPr>
          <p:cNvSpPr>
            <a:spLocks noGrp="1"/>
          </p:cNvSpPr>
          <p:nvPr>
            <p:ph type="title"/>
          </p:nvPr>
        </p:nvSpPr>
        <p:spPr>
          <a:xfrm>
            <a:off x="76200" y="1"/>
            <a:ext cx="8915400" cy="914400"/>
          </a:xfrm>
        </p:spPr>
        <p:txBody>
          <a:bodyPr>
            <a:normAutofit fontScale="90000"/>
          </a:bodyPr>
          <a:lstStyle/>
          <a:p>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định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gom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n</a:t>
            </a:r>
            <a:r>
              <a:rPr lang="vi-VN" sz="3600" dirty="0">
                <a:solidFill>
                  <a:srgbClr val="FF0000"/>
                </a:solidFill>
                <a:cs typeface="Times New Roman" panose="02020603050405020304" pitchFamily="18" charset="0"/>
              </a:rPr>
              <a:t>ư</a:t>
            </a:r>
            <a:r>
              <a:rPr lang="en-US" sz="3600" dirty="0" err="1">
                <a:solidFill>
                  <a:srgbClr val="FF0000"/>
                </a:solidFill>
                <a:latin typeface="Times New Roman" panose="02020603050405020304" pitchFamily="18" charset="0"/>
                <a:cs typeface="Times New Roman" panose="02020603050405020304" pitchFamily="18" charset="0"/>
              </a:rPr>
              <a:t>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thải</a:t>
            </a:r>
            <a:r>
              <a:rPr 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a:t>
            </a:r>
            <a:r>
              <a:rPr lang="en-US" altLang="en-US" sz="3600" dirty="0" err="1">
                <a:solidFill>
                  <a:srgbClr val="FF0000"/>
                </a:solidFill>
                <a:latin typeface="Times New Roman" panose="02020603050405020304" pitchFamily="18" charset="0"/>
                <a:cs typeface="Times New Roman" panose="02020603050405020304" pitchFamily="18" charset="0"/>
              </a:rPr>
              <a:t>Điều</a:t>
            </a:r>
            <a:r>
              <a:rPr lang="en-US" altLang="en-US" sz="3600" dirty="0">
                <a:solidFill>
                  <a:srgbClr val="FF0000"/>
                </a:solidFill>
                <a:latin typeface="Times New Roman" panose="02020603050405020304" pitchFamily="18" charset="0"/>
                <a:cs typeface="Times New Roman" panose="02020603050405020304" pitchFamily="18" charset="0"/>
              </a:rPr>
              <a:t> 86 </a:t>
            </a:r>
            <a:r>
              <a:rPr lang="en-US" altLang="en-US" sz="3600" dirty="0" err="1">
                <a:solidFill>
                  <a:srgbClr val="FF0000"/>
                </a:solidFill>
                <a:latin typeface="Times New Roman" panose="02020603050405020304" pitchFamily="18" charset="0"/>
                <a:cs typeface="Times New Roman" panose="02020603050405020304" pitchFamily="18" charset="0"/>
              </a:rPr>
              <a:t>Luật</a:t>
            </a:r>
            <a:r>
              <a:rPr lang="en-US" altLang="en-US" sz="3600" dirty="0">
                <a:solidFill>
                  <a:srgbClr val="FF0000"/>
                </a:solidFill>
                <a:latin typeface="Times New Roman" panose="02020603050405020304" pitchFamily="18" charset="0"/>
                <a:cs typeface="Times New Roman" panose="02020603050405020304" pitchFamily="18" charset="0"/>
              </a:rPr>
              <a:t> BVMT) </a:t>
            </a:r>
            <a:endParaRPr lang="en-US" dirty="0"/>
          </a:p>
        </p:txBody>
      </p:sp>
      <p:sp>
        <p:nvSpPr>
          <p:cNvPr id="3" name="Content Placeholder 2">
            <a:extLst>
              <a:ext uri="{FF2B5EF4-FFF2-40B4-BE49-F238E27FC236}">
                <a16:creationId xmlns:a16="http://schemas.microsoft.com/office/drawing/2014/main" id="{03E7B70B-43AE-4CF6-8C57-05495930A6FE}"/>
              </a:ext>
            </a:extLst>
          </p:cNvPr>
          <p:cNvSpPr>
            <a:spLocks noGrp="1"/>
          </p:cNvSpPr>
          <p:nvPr>
            <p:ph idx="1"/>
          </p:nvPr>
        </p:nvSpPr>
        <p:spPr>
          <a:xfrm>
            <a:off x="0" y="762000"/>
            <a:ext cx="9144000" cy="5791199"/>
          </a:xfrm>
        </p:spPr>
        <p:txBody>
          <a:bodyPr>
            <a:normAutofit/>
          </a:bodyPr>
          <a:lstStyle/>
          <a:p>
            <a:pPr marL="0" indent="0" algn="just">
              <a:buNone/>
            </a:pPr>
            <a:r>
              <a:rPr lang="en-US" sz="2300" dirty="0">
                <a:latin typeface="Times New Roman" panose="02020603050405020304" pitchFamily="18" charset="0"/>
                <a:cs typeface="Times New Roman" panose="02020603050405020304" pitchFamily="18" charset="0"/>
              </a:rPr>
              <a:t>1.3. </a:t>
            </a:r>
            <a:r>
              <a:rPr lang="en-US" sz="2300" dirty="0" err="1">
                <a:latin typeface="Times New Roman" panose="02020603050405020304" pitchFamily="18" charset="0"/>
                <a:cs typeface="Times New Roman" panose="02020603050405020304" pitchFamily="18" charset="0"/>
              </a:rPr>
              <a:t>Quản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từ</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doanh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dịch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p>
          <a:p>
            <a:pPr marL="0" indent="0" algn="just">
              <a:buNone/>
            </a:pPr>
            <a:r>
              <a:rPr lang="en-US" sz="2300" dirty="0">
                <a:latin typeface="Times New Roman" panose="02020603050405020304" pitchFamily="18" charset="0"/>
                <a:cs typeface="Times New Roman" panose="02020603050405020304" pitchFamily="18" charset="0"/>
              </a:rPr>
              <a:t>a) </a:t>
            </a:r>
            <a:r>
              <a:rPr lang="en-US" sz="2300" dirty="0" err="1">
                <a:latin typeface="Times New Roman" panose="02020603050405020304" pitchFamily="18" charset="0"/>
                <a:cs typeface="Times New Roman" panose="02020603050405020304" pitchFamily="18" charset="0"/>
              </a:rPr>
              <a:t>Nước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doanh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dịch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doanh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dịch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cụm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nghiệp</a:t>
            </a:r>
            <a:r>
              <a:rPr lang="en-US" sz="2300"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gom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bộ</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trước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đấu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nối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hệ</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thống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gom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nước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thải</a:t>
            </a:r>
            <a:r>
              <a:rPr lang="en-US" sz="2300" b="1"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yêu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xây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doanh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dịch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cụm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đảm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lý</a:t>
            </a:r>
            <a:r>
              <a:rPr lang="en-US" sz="2300" dirty="0">
                <a:latin typeface="Times New Roman" panose="02020603050405020304" pitchFamily="18" charset="0"/>
                <a:cs typeface="Times New Roman" panose="02020603050405020304" pitchFamily="18" charset="0"/>
              </a:rPr>
              <a:t> </a:t>
            </a:r>
            <a:r>
              <a:rPr lang="nl-NL" sz="2300" dirty="0">
                <a:latin typeface="Times New Roman" panose="02020603050405020304" pitchFamily="18" charset="0"/>
                <a:cs typeface="Times New Roman" panose="02020603050405020304" pitchFamily="18" charset="0"/>
              </a:rPr>
              <a:t>đáp ứng yêu cầu về </a:t>
            </a:r>
            <a:r>
              <a:rPr lang="en-US" sz="2300" dirty="0">
                <a:latin typeface="Times New Roman" panose="02020603050405020304" pitchFamily="18" charset="0"/>
                <a:cs typeface="Times New Roman" panose="02020603050405020304" pitchFamily="18" charset="0"/>
              </a:rPr>
              <a:t>BVMT;</a:t>
            </a:r>
          </a:p>
          <a:p>
            <a:pPr marL="0" indent="0" algn="just">
              <a:buNone/>
            </a:pPr>
            <a:r>
              <a:rPr lang="en-US" sz="2300" dirty="0">
                <a:latin typeface="Times New Roman" panose="02020603050405020304" pitchFamily="18" charset="0"/>
                <a:cs typeface="Times New Roman" panose="02020603050405020304" pitchFamily="18" charset="0"/>
              </a:rPr>
              <a:t>b) </a:t>
            </a:r>
            <a:r>
              <a:rPr lang="en-US" sz="2300" dirty="0" err="1">
                <a:latin typeface="Times New Roman" panose="02020603050405020304" pitchFamily="18" charset="0"/>
                <a:cs typeface="Times New Roman" panose="02020603050405020304" pitchFamily="18" charset="0"/>
              </a:rPr>
              <a:t>Nước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doanh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dịch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nằm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ngoài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đô</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thị</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dân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cư</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trung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sản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xuất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kinh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doanh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dịch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vụ</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trung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cụm</a:t>
            </a:r>
            <a:r>
              <a:rPr lang="en-US" sz="2300" b="1"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nghiệp</a:t>
            </a:r>
            <a:r>
              <a:rPr lang="en-US" sz="2300"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kết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nối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hệ</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thống</a:t>
            </a:r>
            <a:r>
              <a:rPr lang="vi-VN" sz="2300" b="1" dirty="0">
                <a:latin typeface="Times New Roman" panose="02020603050405020304" pitchFamily="18" charset="0"/>
                <a:cs typeface="Times New Roman" panose="02020603050405020304" pitchFamily="18" charset="0"/>
              </a:rPr>
              <a:t> thu gom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nước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thải</a:t>
            </a:r>
            <a:r>
              <a:rPr lang="en-US" sz="2300" b="1"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phải</a:t>
            </a:r>
            <a:r>
              <a:rPr lang="en-US" sz="2300"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gom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lý</a:t>
            </a:r>
            <a:r>
              <a:rPr lang="en-US" sz="2300" b="1" dirty="0">
                <a:latin typeface="Times New Roman" panose="02020603050405020304" pitchFamily="18" charset="0"/>
                <a:cs typeface="Times New Roman" panose="02020603050405020304" pitchFamily="18" charset="0"/>
              </a:rPr>
              <a:t> </a:t>
            </a:r>
            <a:r>
              <a:rPr lang="nl-NL" sz="2300" b="1" dirty="0">
                <a:latin typeface="Times New Roman" panose="02020603050405020304" pitchFamily="18" charset="0"/>
                <a:cs typeface="Times New Roman" panose="02020603050405020304" pitchFamily="18" charset="0"/>
              </a:rPr>
              <a:t>đáp ứng yêu cầu</a:t>
            </a:r>
            <a:r>
              <a:rPr lang="nl-NL" sz="2300" dirty="0">
                <a:latin typeface="Times New Roman" panose="02020603050405020304" pitchFamily="18" charset="0"/>
                <a:cs typeface="Times New Roman" panose="02020603050405020304" pitchFamily="18" charset="0"/>
              </a:rPr>
              <a:t> về </a:t>
            </a:r>
            <a:r>
              <a:rPr lang="en-US" sz="2300" dirty="0">
                <a:latin typeface="Times New Roman" panose="02020603050405020304" pitchFamily="18" charset="0"/>
                <a:cs typeface="Times New Roman" panose="02020603050405020304" pitchFamily="18" charset="0"/>
              </a:rPr>
              <a:t>BVMT </a:t>
            </a:r>
            <a:r>
              <a:rPr lang="en-US" sz="2300" dirty="0" err="1">
                <a:latin typeface="Times New Roman" panose="02020603050405020304" pitchFamily="18" charset="0"/>
                <a:cs typeface="Times New Roman" panose="02020603050405020304" pitchFamily="18" charset="0"/>
              </a:rPr>
              <a:t>trước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nguồn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nhận</a:t>
            </a:r>
            <a:r>
              <a:rPr lang="en-US" sz="2300" dirty="0">
                <a:latin typeface="Times New Roman" panose="02020603050405020304" pitchFamily="18" charset="0"/>
                <a:cs typeface="Times New Roman" panose="02020603050405020304" pitchFamily="18" charset="0"/>
              </a:rPr>
              <a:t>.</a:t>
            </a:r>
          </a:p>
          <a:p>
            <a:pPr marL="0" indent="0" algn="just">
              <a:buNone/>
            </a:pPr>
            <a:r>
              <a:rPr lang="en-US" sz="2300" dirty="0">
                <a:latin typeface="Times New Roman" panose="02020603050405020304" pitchFamily="18" charset="0"/>
                <a:cs typeface="Times New Roman" panose="02020603050405020304" pitchFamily="18" charset="0"/>
              </a:rPr>
              <a:t>1.4. </a:t>
            </a:r>
            <a:r>
              <a:rPr lang="en-US" sz="2300" dirty="0" err="1">
                <a:latin typeface="Times New Roman" panose="02020603050405020304" pitchFamily="18" charset="0"/>
                <a:cs typeface="Times New Roman" panose="02020603050405020304" pitchFamily="18" charset="0"/>
              </a:rPr>
              <a:t>Nước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sinh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từ</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tổ</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chức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hộ</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cư</a:t>
            </a:r>
            <a:r>
              <a:rPr lang="en-US" sz="2300"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trung</a:t>
            </a:r>
            <a:r>
              <a:rPr lang="en-US" sz="2300" b="1"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gom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chỗ</a:t>
            </a:r>
            <a:r>
              <a:rPr lang="en-US" sz="2300" b="1" dirty="0">
                <a:latin typeface="Times New Roman" panose="02020603050405020304" pitchFamily="18" charset="0"/>
                <a:cs typeface="Times New Roman" panose="02020603050405020304" pitchFamily="18" charset="0"/>
              </a:rPr>
              <a:t> </a:t>
            </a:r>
            <a:r>
              <a:rPr lang="nl-NL" sz="2300" b="1" dirty="0">
                <a:latin typeface="Times New Roman" panose="02020603050405020304" pitchFamily="18" charset="0"/>
                <a:cs typeface="Times New Roman" panose="02020603050405020304" pitchFamily="18" charset="0"/>
              </a:rPr>
              <a:t>đáp ứng </a:t>
            </a:r>
            <a:r>
              <a:rPr lang="nl-NL" sz="2300" dirty="0">
                <a:latin typeface="Times New Roman" panose="02020603050405020304" pitchFamily="18" charset="0"/>
                <a:cs typeface="Times New Roman" panose="02020603050405020304" pitchFamily="18" charset="0"/>
              </a:rPr>
              <a:t>yêu cầu về </a:t>
            </a:r>
            <a:r>
              <a:rPr lang="en-US" sz="2300" dirty="0">
                <a:latin typeface="Times New Roman" panose="02020603050405020304" pitchFamily="18" charset="0"/>
                <a:cs typeface="Times New Roman" panose="02020603050405020304" pitchFamily="18" charset="0"/>
              </a:rPr>
              <a:t>BVMT </a:t>
            </a:r>
            <a:r>
              <a:rPr lang="en-US" sz="2300" dirty="0" err="1">
                <a:latin typeface="Times New Roman" panose="02020603050405020304" pitchFamily="18" charset="0"/>
                <a:cs typeface="Times New Roman" panose="02020603050405020304" pitchFamily="18" charset="0"/>
              </a:rPr>
              <a:t>trước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nguồn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nhận</a:t>
            </a:r>
            <a:r>
              <a:rPr lang="en-US" sz="23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47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247125370"/>
              </p:ext>
            </p:extLst>
          </p:nvPr>
        </p:nvGraphicFramePr>
        <p:xfrm>
          <a:off x="152400" y="1404632"/>
          <a:ext cx="8991600" cy="591503"/>
        </p:xfrm>
        <a:graphic>
          <a:graphicData uri="http://schemas.openxmlformats.org/drawingml/2006/table">
            <a:tbl>
              <a:tblPr firstRow="1" bandRow="1">
                <a:tableStyleId>{2D5ABB26-0587-4C30-8999-92F81FD0307C}</a:tableStyleId>
              </a:tblPr>
              <a:tblGrid>
                <a:gridCol w="1021080">
                  <a:extLst>
                    <a:ext uri="{9D8B030D-6E8A-4147-A177-3AD203B41FA5}">
                      <a16:colId xmlns:a16="http://schemas.microsoft.com/office/drawing/2014/main" val="20000"/>
                    </a:ext>
                  </a:extLst>
                </a:gridCol>
                <a:gridCol w="7970520">
                  <a:extLst>
                    <a:ext uri="{9D8B030D-6E8A-4147-A177-3AD203B41FA5}">
                      <a16:colId xmlns:a16="http://schemas.microsoft.com/office/drawing/2014/main" val="20001"/>
                    </a:ext>
                  </a:extLst>
                </a:gridCol>
              </a:tblGrid>
              <a:tr h="531177">
                <a:tc>
                  <a:txBody>
                    <a:bodyPr/>
                    <a:lstStyle/>
                    <a:p>
                      <a:pPr>
                        <a:lnSpc>
                          <a:spcPct val="100000"/>
                        </a:lnSpc>
                        <a:spcBef>
                          <a:spcPts val="40"/>
                        </a:spcBef>
                      </a:pPr>
                      <a:endParaRPr sz="1800" dirty="0">
                        <a:solidFill>
                          <a:schemeClr val="tx1"/>
                        </a:solidFill>
                        <a:latin typeface="Times New Roman" panose="02020603050405020304" pitchFamily="18" charset="0"/>
                        <a:cs typeface="Times New Roman" panose="02020603050405020304" pitchFamily="18" charset="0"/>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91440">
                        <a:lnSpc>
                          <a:spcPts val="2220"/>
                        </a:lnSpc>
                        <a:spcBef>
                          <a:spcPts val="245"/>
                        </a:spcBef>
                      </a:pPr>
                      <a:r>
                        <a:rPr lang="en-US" sz="2400" b="0" i="0" dirty="0" err="1">
                          <a:solidFill>
                            <a:schemeClr val="tx1"/>
                          </a:solidFill>
                          <a:latin typeface="Times New Roman" panose="02020603050405020304" pitchFamily="18" charset="0"/>
                          <a:cs typeface="Times New Roman" panose="02020603050405020304" pitchFamily="18" charset="0"/>
                        </a:rPr>
                        <a:t>Luật</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Bảo</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vệ</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môi</a:t>
                      </a:r>
                      <a:r>
                        <a:rPr lang="en-US" sz="2400" b="0" i="0" dirty="0">
                          <a:solidFill>
                            <a:schemeClr val="tx1"/>
                          </a:solidFill>
                          <a:latin typeface="Times New Roman" panose="02020603050405020304" pitchFamily="18" charset="0"/>
                          <a:cs typeface="Times New Roman" panose="02020603050405020304" pitchFamily="18" charset="0"/>
                        </a:rPr>
                        <a:t> tr</a:t>
                      </a:r>
                      <a:r>
                        <a:rPr lang="vi-VN" sz="2400" b="0" i="0" dirty="0">
                          <a:solidFill>
                            <a:schemeClr val="tx1"/>
                          </a:solidFill>
                          <a:latin typeface="Times New Roman" panose="02020603050405020304" pitchFamily="18" charset="0"/>
                          <a:cs typeface="Times New Roman" panose="02020603050405020304" pitchFamily="18" charset="0"/>
                        </a:rPr>
                        <a:t>ư</a:t>
                      </a:r>
                      <a:r>
                        <a:rPr lang="en-US" sz="2400" b="0" i="0" dirty="0" err="1">
                          <a:solidFill>
                            <a:schemeClr val="tx1"/>
                          </a:solidFill>
                          <a:latin typeface="Times New Roman" panose="02020603050405020304" pitchFamily="18" charset="0"/>
                          <a:cs typeface="Times New Roman" panose="02020603050405020304" pitchFamily="18" charset="0"/>
                        </a:rPr>
                        <a:t>ờng</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năm</a:t>
                      </a:r>
                      <a:r>
                        <a:rPr lang="en-US" sz="2400" b="0" i="0" dirty="0">
                          <a:solidFill>
                            <a:schemeClr val="tx1"/>
                          </a:solidFill>
                          <a:latin typeface="Times New Roman" panose="02020603050405020304" pitchFamily="18" charset="0"/>
                          <a:cs typeface="Times New Roman" panose="02020603050405020304" pitchFamily="18" charset="0"/>
                        </a:rPr>
                        <a:t> 2020 (</a:t>
                      </a:r>
                      <a:r>
                        <a:rPr lang="en-US" sz="2400" b="0" i="0" dirty="0" err="1">
                          <a:solidFill>
                            <a:schemeClr val="tx1"/>
                          </a:solidFill>
                          <a:latin typeface="Times New Roman" panose="02020603050405020304" pitchFamily="18" charset="0"/>
                          <a:cs typeface="Times New Roman" panose="02020603050405020304" pitchFamily="18" charset="0"/>
                        </a:rPr>
                        <a:t>Có</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hiệu</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lực</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từ</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ngày</a:t>
                      </a:r>
                      <a:r>
                        <a:rPr lang="en-US" sz="2400" b="0" i="0" dirty="0">
                          <a:solidFill>
                            <a:schemeClr val="tx1"/>
                          </a:solidFill>
                          <a:latin typeface="Times New Roman" panose="02020603050405020304" pitchFamily="18" charset="0"/>
                          <a:cs typeface="Times New Roman" panose="02020603050405020304" pitchFamily="18" charset="0"/>
                        </a:rPr>
                        <a:t> 01/01/2022)</a:t>
                      </a:r>
                      <a:endParaRPr sz="2400" b="0" i="0" dirty="0">
                        <a:solidFill>
                          <a:schemeClr val="tx1"/>
                        </a:solidFill>
                        <a:latin typeface="Times New Roman" panose="02020603050405020304" pitchFamily="18" charset="0"/>
                        <a:cs typeface="Times New Roman" panose="02020603050405020304" pitchFamily="18" charset="0"/>
                      </a:endParaRPr>
                    </a:p>
                  </a:txBody>
                  <a:tcPr marL="0" marR="0" marT="3111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object 2">
            <a:extLst>
              <a:ext uri="{FF2B5EF4-FFF2-40B4-BE49-F238E27FC236}">
                <a16:creationId xmlns:a16="http://schemas.microsoft.com/office/drawing/2014/main" id="{2F1EB0B4-45CA-4C87-8930-050DE25ECDC8}"/>
              </a:ext>
            </a:extLst>
          </p:cNvPr>
          <p:cNvGraphicFramePr>
            <a:graphicFrameLocks noGrp="1"/>
          </p:cNvGraphicFramePr>
          <p:nvPr>
            <p:extLst>
              <p:ext uri="{D42A27DB-BD31-4B8C-83A1-F6EECF244321}">
                <p14:modId xmlns:p14="http://schemas.microsoft.com/office/powerpoint/2010/main" val="1063324659"/>
              </p:ext>
            </p:extLst>
          </p:nvPr>
        </p:nvGraphicFramePr>
        <p:xfrm>
          <a:off x="1" y="3573499"/>
          <a:ext cx="9125712" cy="2495513"/>
        </p:xfrm>
        <a:graphic>
          <a:graphicData uri="http://schemas.openxmlformats.org/drawingml/2006/table">
            <a:tbl>
              <a:tblPr firstRow="1" bandRow="1">
                <a:tableStyleId>{2D5ABB26-0587-4C30-8999-92F81FD0307C}</a:tableStyleId>
              </a:tblPr>
              <a:tblGrid>
                <a:gridCol w="1295399">
                  <a:extLst>
                    <a:ext uri="{9D8B030D-6E8A-4147-A177-3AD203B41FA5}">
                      <a16:colId xmlns:a16="http://schemas.microsoft.com/office/drawing/2014/main" val="20000"/>
                    </a:ext>
                  </a:extLst>
                </a:gridCol>
                <a:gridCol w="7830313">
                  <a:extLst>
                    <a:ext uri="{9D8B030D-6E8A-4147-A177-3AD203B41FA5}">
                      <a16:colId xmlns:a16="http://schemas.microsoft.com/office/drawing/2014/main" val="20001"/>
                    </a:ext>
                  </a:extLst>
                </a:gridCol>
              </a:tblGrid>
              <a:tr h="1027369">
                <a:tc rowSpan="2">
                  <a:txBody>
                    <a:bodyPr/>
                    <a:lstStyle/>
                    <a:p>
                      <a:pPr>
                        <a:lnSpc>
                          <a:spcPct val="100000"/>
                        </a:lnSpc>
                      </a:pPr>
                      <a:endParaRPr sz="2400" dirty="0">
                        <a:solidFill>
                          <a:schemeClr val="tx1"/>
                        </a:solidFill>
                        <a:latin typeface="Times New Roman" panose="02020603050405020304" pitchFamily="18" charset="0"/>
                        <a:cs typeface="Times New Roman" panose="02020603050405020304" pitchFamily="18" charset="0"/>
                      </a:endParaRPr>
                    </a:p>
                    <a:p>
                      <a:pPr>
                        <a:lnSpc>
                          <a:spcPct val="100000"/>
                        </a:lnSpc>
                      </a:pPr>
                      <a:endParaRPr sz="2400" dirty="0">
                        <a:solidFill>
                          <a:schemeClr val="tx1"/>
                        </a:solidFill>
                        <a:latin typeface="Times New Roman" panose="02020603050405020304" pitchFamily="18" charset="0"/>
                        <a:cs typeface="Times New Roman" panose="02020603050405020304" pitchFamily="18" charset="0"/>
                      </a:endParaRPr>
                    </a:p>
                    <a:p>
                      <a:pPr>
                        <a:lnSpc>
                          <a:spcPct val="100000"/>
                        </a:lnSpc>
                      </a:pPr>
                      <a:endParaRPr sz="2400" dirty="0">
                        <a:solidFill>
                          <a:schemeClr val="tx1"/>
                        </a:solidFill>
                        <a:latin typeface="Times New Roman" panose="02020603050405020304" pitchFamily="18" charset="0"/>
                        <a:cs typeface="Times New Roman" panose="02020603050405020304" pitchFamily="18" charset="0"/>
                      </a:endParaRPr>
                    </a:p>
                    <a:p>
                      <a:pPr algn="ctr">
                        <a:lnSpc>
                          <a:spcPct val="100000"/>
                        </a:lnSpc>
                      </a:pPr>
                      <a:r>
                        <a:rPr sz="2400" b="1" spc="-10" dirty="0">
                          <a:solidFill>
                            <a:schemeClr val="tx1"/>
                          </a:solidFill>
                          <a:latin typeface="Times New Roman" panose="02020603050405020304" pitchFamily="18" charset="0"/>
                          <a:cs typeface="Times New Roman" panose="02020603050405020304" pitchFamily="18" charset="0"/>
                        </a:rPr>
                        <a:t>THÔNG</a:t>
                      </a:r>
                      <a:endParaRPr sz="2400" dirty="0">
                        <a:solidFill>
                          <a:schemeClr val="tx1"/>
                        </a:solidFill>
                        <a:latin typeface="Times New Roman" panose="02020603050405020304" pitchFamily="18" charset="0"/>
                        <a:cs typeface="Times New Roman" panose="02020603050405020304" pitchFamily="18" charset="0"/>
                      </a:endParaRPr>
                    </a:p>
                    <a:p>
                      <a:pPr algn="ctr">
                        <a:lnSpc>
                          <a:spcPct val="100000"/>
                        </a:lnSpc>
                      </a:pPr>
                      <a:r>
                        <a:rPr sz="2400" b="1" spc="-25" dirty="0">
                          <a:solidFill>
                            <a:schemeClr val="tx1"/>
                          </a:solidFill>
                          <a:latin typeface="Times New Roman" panose="02020603050405020304" pitchFamily="18" charset="0"/>
                          <a:cs typeface="Times New Roman" panose="02020603050405020304" pitchFamily="18" charset="0"/>
                        </a:rPr>
                        <a:t>TƯ</a:t>
                      </a:r>
                      <a:endParaRPr sz="2400" dirty="0">
                        <a:solidFill>
                          <a:schemeClr val="tx1"/>
                        </a:solidFill>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91440" marR="82550">
                        <a:lnSpc>
                          <a:spcPts val="1920"/>
                        </a:lnSpc>
                        <a:spcBef>
                          <a:spcPts val="420"/>
                        </a:spcBef>
                      </a:pPr>
                      <a:r>
                        <a:rPr lang="en-US" sz="2400" b="0" i="0" dirty="0" err="1">
                          <a:solidFill>
                            <a:schemeClr val="tx1"/>
                          </a:solidFill>
                          <a:latin typeface="Times New Roman" panose="02020603050405020304" pitchFamily="18" charset="0"/>
                          <a:cs typeface="Times New Roman" panose="02020603050405020304" pitchFamily="18" charset="0"/>
                        </a:rPr>
                        <a:t>Thông</a:t>
                      </a:r>
                      <a:r>
                        <a:rPr lang="en-US" sz="2400" b="0" i="0" dirty="0">
                          <a:solidFill>
                            <a:schemeClr val="tx1"/>
                          </a:solidFill>
                          <a:latin typeface="Times New Roman" panose="02020603050405020304" pitchFamily="18" charset="0"/>
                          <a:cs typeface="Times New Roman" panose="02020603050405020304" pitchFamily="18" charset="0"/>
                        </a:rPr>
                        <a:t> t</a:t>
                      </a:r>
                      <a:r>
                        <a:rPr lang="vi-VN" sz="2400" b="0" i="0" dirty="0">
                          <a:solidFill>
                            <a:schemeClr val="tx1"/>
                          </a:solidFill>
                          <a:latin typeface="Times New Roman" panose="02020603050405020304" pitchFamily="18" charset="0"/>
                          <a:cs typeface="Times New Roman" panose="02020603050405020304" pitchFamily="18" charset="0"/>
                        </a:rPr>
                        <a:t>ư</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số</a:t>
                      </a:r>
                      <a:r>
                        <a:rPr lang="en-US" sz="2400" b="0" i="0" dirty="0">
                          <a:solidFill>
                            <a:schemeClr val="tx1"/>
                          </a:solidFill>
                          <a:latin typeface="Times New Roman" panose="02020603050405020304" pitchFamily="18" charset="0"/>
                          <a:cs typeface="Times New Roman" panose="02020603050405020304" pitchFamily="18" charset="0"/>
                        </a:rPr>
                        <a:t> </a:t>
                      </a:r>
                      <a:r>
                        <a:rPr sz="2400" b="0" i="0" spc="-10" dirty="0">
                          <a:solidFill>
                            <a:schemeClr val="tx1"/>
                          </a:solidFill>
                          <a:latin typeface="Times New Roman" panose="02020603050405020304" pitchFamily="18" charset="0"/>
                          <a:cs typeface="Times New Roman" panose="02020603050405020304" pitchFamily="18" charset="0"/>
                        </a:rPr>
                        <a:t>02/2022/TT- </a:t>
                      </a:r>
                      <a:r>
                        <a:rPr sz="2400" b="0" i="0" spc="-35" dirty="0">
                          <a:solidFill>
                            <a:schemeClr val="tx1"/>
                          </a:solidFill>
                          <a:latin typeface="Times New Roman" panose="02020603050405020304" pitchFamily="18" charset="0"/>
                          <a:cs typeface="Times New Roman" panose="02020603050405020304" pitchFamily="18" charset="0"/>
                        </a:rPr>
                        <a:t>BTNMT</a:t>
                      </a:r>
                      <a:r>
                        <a:rPr sz="2400" b="0" i="0" spc="-85" dirty="0">
                          <a:solidFill>
                            <a:schemeClr val="tx1"/>
                          </a:solidFill>
                          <a:latin typeface="Times New Roman" panose="02020603050405020304" pitchFamily="18" charset="0"/>
                          <a:cs typeface="Times New Roman" panose="02020603050405020304" pitchFamily="18" charset="0"/>
                        </a:rPr>
                        <a:t> </a:t>
                      </a:r>
                      <a:r>
                        <a:rPr sz="2400" b="0" i="0" spc="-20" dirty="0" err="1">
                          <a:solidFill>
                            <a:schemeClr val="tx1"/>
                          </a:solidFill>
                          <a:latin typeface="Times New Roman" panose="02020603050405020304" pitchFamily="18" charset="0"/>
                          <a:cs typeface="Times New Roman" panose="02020603050405020304" pitchFamily="18" charset="0"/>
                        </a:rPr>
                        <a:t>ngày</a:t>
                      </a:r>
                      <a:r>
                        <a:rPr sz="2400" b="0" i="0" spc="-95" dirty="0">
                          <a:solidFill>
                            <a:schemeClr val="tx1"/>
                          </a:solidFill>
                          <a:latin typeface="Times New Roman" panose="02020603050405020304" pitchFamily="18" charset="0"/>
                          <a:cs typeface="Times New Roman" panose="02020603050405020304" pitchFamily="18" charset="0"/>
                        </a:rPr>
                        <a:t> </a:t>
                      </a:r>
                      <a:r>
                        <a:rPr sz="2400" b="0" i="0" spc="-30" dirty="0">
                          <a:solidFill>
                            <a:schemeClr val="tx1"/>
                          </a:solidFill>
                          <a:latin typeface="Times New Roman" panose="02020603050405020304" pitchFamily="18" charset="0"/>
                          <a:cs typeface="Times New Roman" panose="02020603050405020304" pitchFamily="18" charset="0"/>
                        </a:rPr>
                        <a:t>10/01/2022</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spc="-30" dirty="0" err="1">
                          <a:solidFill>
                            <a:schemeClr val="tx1"/>
                          </a:solidFill>
                          <a:latin typeface="Times New Roman" panose="02020603050405020304" pitchFamily="18" charset="0"/>
                          <a:cs typeface="Times New Roman" panose="02020603050405020304" pitchFamily="18" charset="0"/>
                        </a:rPr>
                        <a:t>của</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spc="-30" dirty="0" err="1">
                          <a:solidFill>
                            <a:schemeClr val="tx1"/>
                          </a:solidFill>
                          <a:latin typeface="Times New Roman" panose="02020603050405020304" pitchFamily="18" charset="0"/>
                          <a:cs typeface="Times New Roman" panose="02020603050405020304" pitchFamily="18" charset="0"/>
                        </a:rPr>
                        <a:t>Bộ</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spc="-30" dirty="0" err="1">
                          <a:solidFill>
                            <a:schemeClr val="tx1"/>
                          </a:solidFill>
                          <a:latin typeface="Times New Roman" panose="02020603050405020304" pitchFamily="18" charset="0"/>
                          <a:cs typeface="Times New Roman" panose="02020603050405020304" pitchFamily="18" charset="0"/>
                        </a:rPr>
                        <a:t>Tài</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spc="-30" dirty="0" err="1">
                          <a:solidFill>
                            <a:schemeClr val="tx1"/>
                          </a:solidFill>
                          <a:latin typeface="Times New Roman" panose="02020603050405020304" pitchFamily="18" charset="0"/>
                          <a:cs typeface="Times New Roman" panose="02020603050405020304" pitchFamily="18" charset="0"/>
                        </a:rPr>
                        <a:t>nguyên</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spc="-30" dirty="0" err="1">
                          <a:solidFill>
                            <a:schemeClr val="tx1"/>
                          </a:solidFill>
                          <a:latin typeface="Times New Roman" panose="02020603050405020304" pitchFamily="18" charset="0"/>
                          <a:cs typeface="Times New Roman" panose="02020603050405020304" pitchFamily="18" charset="0"/>
                        </a:rPr>
                        <a:t>và</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spc="-30" dirty="0" err="1">
                          <a:solidFill>
                            <a:schemeClr val="tx1"/>
                          </a:solidFill>
                          <a:latin typeface="Times New Roman" panose="02020603050405020304" pitchFamily="18" charset="0"/>
                          <a:cs typeface="Times New Roman" panose="02020603050405020304" pitchFamily="18" charset="0"/>
                        </a:rPr>
                        <a:t>Môi</a:t>
                      </a:r>
                      <a:r>
                        <a:rPr lang="en-US" sz="2400" b="0" i="0" spc="-30" dirty="0">
                          <a:solidFill>
                            <a:schemeClr val="tx1"/>
                          </a:solidFill>
                          <a:latin typeface="Times New Roman" panose="02020603050405020304" pitchFamily="18" charset="0"/>
                          <a:cs typeface="Times New Roman" panose="02020603050405020304" pitchFamily="18" charset="0"/>
                        </a:rPr>
                        <a:t> tr</a:t>
                      </a:r>
                      <a:r>
                        <a:rPr lang="vi-VN" sz="2400" b="0" i="0" spc="-30" dirty="0">
                          <a:solidFill>
                            <a:schemeClr val="tx1"/>
                          </a:solidFill>
                          <a:latin typeface="Times New Roman" panose="02020603050405020304" pitchFamily="18" charset="0"/>
                          <a:cs typeface="Times New Roman" panose="02020603050405020304" pitchFamily="18" charset="0"/>
                        </a:rPr>
                        <a:t>ư</a:t>
                      </a:r>
                      <a:r>
                        <a:rPr lang="en-US" sz="2400" b="0" i="0" spc="-30" dirty="0" err="1">
                          <a:solidFill>
                            <a:schemeClr val="tx1"/>
                          </a:solidFill>
                          <a:latin typeface="Times New Roman" panose="02020603050405020304" pitchFamily="18" charset="0"/>
                          <a:cs typeface="Times New Roman" panose="02020603050405020304" pitchFamily="18" charset="0"/>
                        </a:rPr>
                        <a:t>ờng</a:t>
                      </a:r>
                      <a:r>
                        <a:rPr lang="en-US" sz="2400" b="0" i="0" spc="-30" dirty="0">
                          <a:solidFill>
                            <a:schemeClr val="tx1"/>
                          </a:solidFill>
                          <a:latin typeface="Times New Roman" panose="02020603050405020304" pitchFamily="18" charset="0"/>
                          <a:cs typeface="Times New Roman" panose="02020603050405020304" pitchFamily="18" charset="0"/>
                        </a:rPr>
                        <a:t> </a:t>
                      </a:r>
                      <a:r>
                        <a:rPr sz="2400" b="0" i="0" spc="-7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Quy</a:t>
                      </a:r>
                      <a:r>
                        <a:rPr lang="en-US" sz="2400" b="0" i="0" spc="26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định</a:t>
                      </a:r>
                      <a:r>
                        <a:rPr lang="en-US" sz="2400" b="0" i="0" spc="270" dirty="0">
                          <a:solidFill>
                            <a:schemeClr val="tx1"/>
                          </a:solidFill>
                          <a:latin typeface="Times New Roman" panose="02020603050405020304" pitchFamily="18" charset="0"/>
                          <a:cs typeface="Times New Roman" panose="02020603050405020304" pitchFamily="18" charset="0"/>
                        </a:rPr>
                        <a:t> </a:t>
                      </a:r>
                      <a:r>
                        <a:rPr lang="en-US" sz="2400" b="0" i="0" dirty="0">
                          <a:solidFill>
                            <a:schemeClr val="tx1"/>
                          </a:solidFill>
                          <a:latin typeface="Times New Roman" panose="02020603050405020304" pitchFamily="18" charset="0"/>
                          <a:cs typeface="Times New Roman" panose="02020603050405020304" pitchFamily="18" charset="0"/>
                        </a:rPr>
                        <a:t>chi</a:t>
                      </a:r>
                      <a:r>
                        <a:rPr lang="en-US" sz="2400" b="0" i="0" spc="26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tiết</a:t>
                      </a:r>
                      <a:r>
                        <a:rPr lang="en-US" sz="2400" b="0" i="0" spc="26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thi</a:t>
                      </a:r>
                      <a:r>
                        <a:rPr lang="en-US" sz="2400" b="0" i="0" spc="254"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hành</a:t>
                      </a:r>
                      <a:r>
                        <a:rPr lang="en-US" sz="2400" b="0" i="0" spc="26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một</a:t>
                      </a:r>
                      <a:r>
                        <a:rPr lang="en-US" sz="2400" b="0" i="0" spc="254"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số</a:t>
                      </a:r>
                      <a:r>
                        <a:rPr lang="en-US" sz="2400" b="0" i="0" spc="26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điều</a:t>
                      </a:r>
                      <a:r>
                        <a:rPr lang="en-US" sz="2400" b="0" i="0" spc="26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của</a:t>
                      </a:r>
                      <a:r>
                        <a:rPr lang="en-US" sz="2400" b="0" i="0" spc="265"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Luật</a:t>
                      </a:r>
                      <a:r>
                        <a:rPr lang="en-US" sz="2400" b="0" i="0" spc="254" dirty="0">
                          <a:solidFill>
                            <a:schemeClr val="tx1"/>
                          </a:solidFill>
                          <a:latin typeface="Times New Roman" panose="02020603050405020304" pitchFamily="18" charset="0"/>
                          <a:cs typeface="Times New Roman" panose="02020603050405020304" pitchFamily="18" charset="0"/>
                        </a:rPr>
                        <a:t> </a:t>
                      </a:r>
                      <a:r>
                        <a:rPr lang="en-US" sz="2400" b="0" i="0" dirty="0">
                          <a:solidFill>
                            <a:schemeClr val="tx1"/>
                          </a:solidFill>
                          <a:latin typeface="Times New Roman" panose="02020603050405020304" pitchFamily="18" charset="0"/>
                          <a:cs typeface="Times New Roman" panose="02020603050405020304" pitchFamily="18" charset="0"/>
                        </a:rPr>
                        <a:t>BVMT</a:t>
                      </a:r>
                      <a:r>
                        <a:rPr lang="en-US" sz="2400" b="0" i="0" spc="250" dirty="0">
                          <a:solidFill>
                            <a:schemeClr val="tx1"/>
                          </a:solidFill>
                          <a:latin typeface="Times New Roman" panose="02020603050405020304" pitchFamily="18" charset="0"/>
                          <a:cs typeface="Times New Roman" panose="02020603050405020304" pitchFamily="18" charset="0"/>
                        </a:rPr>
                        <a:t>, </a:t>
                      </a:r>
                      <a:r>
                        <a:rPr lang="en-US" sz="2400" b="0" i="0" spc="-10" dirty="0" err="1">
                          <a:solidFill>
                            <a:schemeClr val="tx1"/>
                          </a:solidFill>
                          <a:latin typeface="Times New Roman" panose="02020603050405020304" pitchFamily="18" charset="0"/>
                          <a:cs typeface="Times New Roman" panose="02020603050405020304" pitchFamily="18" charset="0"/>
                        </a:rPr>
                        <a:t>hiệu</a:t>
                      </a:r>
                      <a:r>
                        <a:rPr lang="en-US" sz="2400" b="0" i="0" spc="-95"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lực</a:t>
                      </a:r>
                      <a:r>
                        <a:rPr lang="en-US" sz="2400" b="0" i="0" spc="-95" dirty="0">
                          <a:solidFill>
                            <a:schemeClr val="tx1"/>
                          </a:solidFill>
                          <a:latin typeface="Times New Roman" panose="02020603050405020304" pitchFamily="18" charset="0"/>
                          <a:cs typeface="Times New Roman" panose="02020603050405020304" pitchFamily="18" charset="0"/>
                        </a:rPr>
                        <a:t> </a:t>
                      </a:r>
                      <a:r>
                        <a:rPr lang="en-US" sz="2400" b="0" i="0" spc="-10" dirty="0">
                          <a:solidFill>
                            <a:schemeClr val="tx1"/>
                          </a:solidFill>
                          <a:latin typeface="Times New Roman" panose="02020603050405020304" pitchFamily="18" charset="0"/>
                          <a:cs typeface="Times New Roman" panose="02020603050405020304" pitchFamily="18" charset="0"/>
                        </a:rPr>
                        <a:t>10/01/2022 </a:t>
                      </a:r>
                      <a:endParaRPr sz="2400" b="0" i="0" dirty="0">
                        <a:solidFill>
                          <a:schemeClr val="tx1"/>
                        </a:solidFill>
                        <a:latin typeface="Times New Roman" panose="02020603050405020304" pitchFamily="18" charset="0"/>
                        <a:cs typeface="Times New Roman" panose="02020603050405020304" pitchFamily="18" charset="0"/>
                      </a:endParaRPr>
                    </a:p>
                  </a:txBody>
                  <a:tcPr marL="0" marR="0" marT="3873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6814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2B1F"/>
                    </a:solidFill>
                  </a:tcPr>
                </a:tc>
                <a:tc>
                  <a:txBody>
                    <a:bodyPr/>
                    <a:lstStyle/>
                    <a:p>
                      <a:pPr marL="91440" marR="85090">
                        <a:lnSpc>
                          <a:spcPts val="1920"/>
                        </a:lnSpc>
                        <a:spcBef>
                          <a:spcPts val="425"/>
                        </a:spcBef>
                      </a:pPr>
                      <a:r>
                        <a:rPr lang="en-US" sz="2400" b="0" i="0" kern="1200" dirty="0" err="1">
                          <a:solidFill>
                            <a:schemeClr val="tx1"/>
                          </a:solidFill>
                          <a:latin typeface="Times New Roman" panose="02020603050405020304" pitchFamily="18" charset="0"/>
                          <a:ea typeface="+mn-ea"/>
                          <a:cs typeface="Times New Roman" panose="02020603050405020304" pitchFamily="18" charset="0"/>
                        </a:rPr>
                        <a:t>Thông</a:t>
                      </a:r>
                      <a:r>
                        <a:rPr lang="en-US" sz="2400" b="0" i="0" kern="1200" dirty="0">
                          <a:solidFill>
                            <a:schemeClr val="tx1"/>
                          </a:solidFill>
                          <a:latin typeface="Times New Roman" panose="02020603050405020304" pitchFamily="18" charset="0"/>
                          <a:ea typeface="+mn-ea"/>
                          <a:cs typeface="Times New Roman" panose="02020603050405020304" pitchFamily="18" charset="0"/>
                        </a:rPr>
                        <a:t> t</a:t>
                      </a:r>
                      <a:r>
                        <a:rPr lang="vi-VN" sz="2400" b="0" i="0" kern="1200" dirty="0">
                          <a:solidFill>
                            <a:schemeClr val="tx1"/>
                          </a:solidFill>
                          <a:latin typeface="Times New Roman" panose="02020603050405020304" pitchFamily="18" charset="0"/>
                          <a:ea typeface="+mn-ea"/>
                          <a:cs typeface="Times New Roman" panose="02020603050405020304" pitchFamily="18" charset="0"/>
                        </a:rPr>
                        <a:t>ư</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số</a:t>
                      </a:r>
                      <a:r>
                        <a:rPr lang="en-US" sz="2400" b="0" i="0" kern="1200" dirty="0">
                          <a:solidFill>
                            <a:schemeClr val="tx1"/>
                          </a:solidFill>
                          <a:latin typeface="Times New Roman" panose="02020603050405020304" pitchFamily="18" charset="0"/>
                          <a:ea typeface="+mn-ea"/>
                          <a:cs typeface="Times New Roman" panose="02020603050405020304" pitchFamily="18" charset="0"/>
                        </a:rPr>
                        <a:t> 15/2021/TT-BXD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ngày</a:t>
                      </a:r>
                      <a:r>
                        <a:rPr lang="en-US" sz="2400" b="0" i="0" kern="1200" dirty="0">
                          <a:solidFill>
                            <a:schemeClr val="tx1"/>
                          </a:solidFill>
                          <a:latin typeface="Times New Roman" panose="02020603050405020304" pitchFamily="18" charset="0"/>
                          <a:ea typeface="+mn-ea"/>
                          <a:cs typeface="Times New Roman" panose="02020603050405020304" pitchFamily="18" charset="0"/>
                        </a:rPr>
                        <a:t> 15/12/2021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của</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Bộ</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Xây</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dựng</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về</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sz="2400" b="0" i="0" kern="1200" dirty="0" err="1">
                          <a:solidFill>
                            <a:schemeClr val="tx1"/>
                          </a:solidFill>
                          <a:latin typeface="Times New Roman" panose="02020603050405020304" pitchFamily="18" charset="0"/>
                          <a:ea typeface="+mn-ea"/>
                          <a:cs typeface="Times New Roman" panose="02020603050405020304" pitchFamily="18" charset="0"/>
                        </a:rPr>
                        <a:t>Công</a:t>
                      </a:r>
                      <a:r>
                        <a:rPr sz="2400" b="0" i="0" kern="1200" dirty="0">
                          <a:solidFill>
                            <a:schemeClr val="tx1"/>
                          </a:solidFill>
                          <a:latin typeface="Times New Roman" panose="02020603050405020304" pitchFamily="18" charset="0"/>
                          <a:ea typeface="+mn-ea"/>
                          <a:cs typeface="Times New Roman" panose="02020603050405020304" pitchFamily="18" charset="0"/>
                        </a:rPr>
                        <a:t> </a:t>
                      </a:r>
                      <a:r>
                        <a:rPr sz="2400" b="0" i="0" kern="1200" dirty="0" err="1">
                          <a:solidFill>
                            <a:schemeClr val="tx1"/>
                          </a:solidFill>
                          <a:latin typeface="Times New Roman" panose="02020603050405020304" pitchFamily="18" charset="0"/>
                          <a:ea typeface="+mn-ea"/>
                          <a:cs typeface="Times New Roman" panose="02020603050405020304" pitchFamily="18" charset="0"/>
                        </a:rPr>
                        <a:t>trình</a:t>
                      </a:r>
                      <a:r>
                        <a:rPr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hạ</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tầng</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kỹ</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thuật</a:t>
                      </a:r>
                      <a:r>
                        <a:rPr sz="2400" b="0" i="0" kern="1200" dirty="0">
                          <a:solidFill>
                            <a:schemeClr val="tx1"/>
                          </a:solidFill>
                          <a:latin typeface="Times New Roman" panose="02020603050405020304" pitchFamily="18" charset="0"/>
                          <a:ea typeface="+mn-ea"/>
                          <a:cs typeface="Times New Roman" panose="02020603050405020304" pitchFamily="18" charset="0"/>
                        </a:rPr>
                        <a:t> thu gom, thoát nước thải đô thị, KDC </a:t>
                      </a:r>
                      <a:r>
                        <a:rPr sz="2400" b="0" i="0" kern="1200" dirty="0" err="1">
                          <a:solidFill>
                            <a:schemeClr val="tx1"/>
                          </a:solidFill>
                          <a:latin typeface="Times New Roman" panose="02020603050405020304" pitchFamily="18" charset="0"/>
                          <a:ea typeface="+mn-ea"/>
                          <a:cs typeface="Times New Roman" panose="02020603050405020304" pitchFamily="18" charset="0"/>
                        </a:rPr>
                        <a:t>tập</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lang="en-US" sz="2400" b="0" i="0" kern="1200" dirty="0" err="1">
                          <a:solidFill>
                            <a:schemeClr val="tx1"/>
                          </a:solidFill>
                          <a:latin typeface="Times New Roman" panose="02020603050405020304" pitchFamily="18" charset="0"/>
                          <a:ea typeface="+mn-ea"/>
                          <a:cs typeface="Times New Roman" panose="02020603050405020304" pitchFamily="18" charset="0"/>
                        </a:rPr>
                        <a:t>trung</a:t>
                      </a:r>
                      <a:r>
                        <a:rPr lang="en-US" sz="2400" b="0" i="0" kern="1200" dirty="0">
                          <a:solidFill>
                            <a:schemeClr val="tx1"/>
                          </a:solidFill>
                          <a:latin typeface="Times New Roman" panose="02020603050405020304" pitchFamily="18" charset="0"/>
                          <a:ea typeface="+mn-ea"/>
                          <a:cs typeface="Times New Roman" panose="02020603050405020304" pitchFamily="18" charset="0"/>
                        </a:rPr>
                        <a:t>, </a:t>
                      </a:r>
                      <a:r>
                        <a:rPr sz="2400" b="0" i="0" kern="1200" dirty="0" err="1">
                          <a:solidFill>
                            <a:schemeClr val="tx1"/>
                          </a:solidFill>
                          <a:latin typeface="Times New Roman" panose="02020603050405020304" pitchFamily="18" charset="0"/>
                          <a:ea typeface="+mn-ea"/>
                          <a:cs typeface="Times New Roman" panose="02020603050405020304" pitchFamily="18" charset="0"/>
                        </a:rPr>
                        <a:t>hiệu</a:t>
                      </a:r>
                      <a:r>
                        <a:rPr sz="2400" b="0" i="0" kern="1200" dirty="0">
                          <a:solidFill>
                            <a:schemeClr val="tx1"/>
                          </a:solidFill>
                          <a:latin typeface="Times New Roman" panose="02020603050405020304" pitchFamily="18" charset="0"/>
                          <a:ea typeface="+mn-ea"/>
                          <a:cs typeface="Times New Roman" panose="02020603050405020304" pitchFamily="18" charset="0"/>
                        </a:rPr>
                        <a:t> lực 10/02/2022)</a:t>
                      </a:r>
                    </a:p>
                  </a:txBody>
                  <a:tcPr marL="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object 3">
            <a:extLst>
              <a:ext uri="{FF2B5EF4-FFF2-40B4-BE49-F238E27FC236}">
                <a16:creationId xmlns:a16="http://schemas.microsoft.com/office/drawing/2014/main" id="{79F27EF9-E036-4639-B16A-BBEDF3A057E3}"/>
              </a:ext>
            </a:extLst>
          </p:cNvPr>
          <p:cNvSpPr txBox="1">
            <a:spLocks/>
          </p:cNvSpPr>
          <p:nvPr/>
        </p:nvSpPr>
        <p:spPr>
          <a:xfrm>
            <a:off x="317500" y="641866"/>
            <a:ext cx="8445500" cy="751488"/>
          </a:xfrm>
          <a:prstGeom prst="rect">
            <a:avLst/>
          </a:prstGeom>
        </p:spPr>
        <p:txBody>
          <a:bodyPr vert="horz" wrap="square" lIns="0" tIns="1270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1435">
              <a:lnSpc>
                <a:spcPct val="100000"/>
              </a:lnSpc>
              <a:spcBef>
                <a:spcPts val="100"/>
              </a:spcBef>
            </a:pPr>
            <a:r>
              <a:rPr lang="en-US" sz="2400" dirty="0">
                <a:solidFill>
                  <a:srgbClr val="FF2B1F"/>
                </a:solidFill>
                <a:latin typeface="Times New Roman" panose="02020603050405020304" pitchFamily="18" charset="0"/>
                <a:cs typeface="Times New Roman" panose="02020603050405020304" pitchFamily="18" charset="0"/>
              </a:rPr>
              <a:t>PHẦN 1. GIỚI THIỆU QUY ĐỊNH PHÁP LÝ</a:t>
            </a:r>
            <a:br>
              <a:rPr lang="en-US" sz="2400" dirty="0">
                <a:solidFill>
                  <a:srgbClr val="FF2B1F"/>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6" name="object 2">
            <a:extLst>
              <a:ext uri="{FF2B5EF4-FFF2-40B4-BE49-F238E27FC236}">
                <a16:creationId xmlns:a16="http://schemas.microsoft.com/office/drawing/2014/main" id="{EAB4EBB2-7F4A-41AD-80A9-72B57B881C05}"/>
              </a:ext>
            </a:extLst>
          </p:cNvPr>
          <p:cNvGraphicFramePr>
            <a:graphicFrameLocks noGrp="1"/>
          </p:cNvGraphicFramePr>
          <p:nvPr>
            <p:extLst>
              <p:ext uri="{D42A27DB-BD31-4B8C-83A1-F6EECF244321}">
                <p14:modId xmlns:p14="http://schemas.microsoft.com/office/powerpoint/2010/main" val="2400866248"/>
              </p:ext>
            </p:extLst>
          </p:nvPr>
        </p:nvGraphicFramePr>
        <p:xfrm>
          <a:off x="134113" y="2328887"/>
          <a:ext cx="8991600" cy="911860"/>
        </p:xfrm>
        <a:graphic>
          <a:graphicData uri="http://schemas.openxmlformats.org/drawingml/2006/table">
            <a:tbl>
              <a:tblPr firstRow="1" bandRow="1">
                <a:tableStyleId>{2D5ABB26-0587-4C30-8999-92F81FD0307C}</a:tableStyleId>
              </a:tblPr>
              <a:tblGrid>
                <a:gridCol w="1021080">
                  <a:extLst>
                    <a:ext uri="{9D8B030D-6E8A-4147-A177-3AD203B41FA5}">
                      <a16:colId xmlns:a16="http://schemas.microsoft.com/office/drawing/2014/main" val="20000"/>
                    </a:ext>
                  </a:extLst>
                </a:gridCol>
                <a:gridCol w="7970520">
                  <a:extLst>
                    <a:ext uri="{9D8B030D-6E8A-4147-A177-3AD203B41FA5}">
                      <a16:colId xmlns:a16="http://schemas.microsoft.com/office/drawing/2014/main" val="20001"/>
                    </a:ext>
                  </a:extLst>
                </a:gridCol>
              </a:tblGrid>
              <a:tr h="0">
                <a:tc>
                  <a:txBody>
                    <a:bodyPr/>
                    <a:lstStyle/>
                    <a:p>
                      <a:pPr>
                        <a:lnSpc>
                          <a:spcPct val="100000"/>
                        </a:lnSpc>
                        <a:spcBef>
                          <a:spcPts val="40"/>
                        </a:spcBef>
                      </a:pPr>
                      <a:endParaRPr dirty="0"/>
                    </a:p>
                    <a:p>
                      <a:pPr marL="190500" marR="183515" indent="-635" algn="ctr">
                        <a:lnSpc>
                          <a:spcPct val="100000"/>
                        </a:lnSpc>
                        <a:spcBef>
                          <a:spcPts val="1200"/>
                        </a:spcBef>
                      </a:pPr>
                      <a:r>
                        <a:rPr sz="1800" b="1" spc="-20" dirty="0">
                          <a:solidFill>
                            <a:schemeClr val="tx1"/>
                          </a:solidFill>
                          <a:latin typeface="Times New Roman" panose="02020603050405020304" pitchFamily="18" charset="0"/>
                          <a:cs typeface="Times New Roman" panose="02020603050405020304" pitchFamily="18" charset="0"/>
                        </a:rPr>
                        <a:t>NGHỊ ĐỊNH</a:t>
                      </a:r>
                      <a:endParaRPr sz="1800" dirty="0">
                        <a:solidFill>
                          <a:schemeClr val="tx1"/>
                        </a:solidFill>
                        <a:latin typeface="Times New Roman" panose="02020603050405020304" pitchFamily="18" charset="0"/>
                        <a:cs typeface="Times New Roman" panose="02020603050405020304" pitchFamily="18" charset="0"/>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91440">
                        <a:lnSpc>
                          <a:spcPts val="2220"/>
                        </a:lnSpc>
                        <a:spcBef>
                          <a:spcPts val="245"/>
                        </a:spcBef>
                      </a:pPr>
                      <a:endParaRPr lang="en-US" sz="2400" b="1" i="0" spc="-10" dirty="0">
                        <a:solidFill>
                          <a:schemeClr val="accent2">
                            <a:lumMod val="75000"/>
                          </a:schemeClr>
                        </a:solidFill>
                        <a:latin typeface="Times New Roman" panose="02020603050405020304" pitchFamily="18" charset="0"/>
                        <a:cs typeface="Times New Roman" panose="02020603050405020304" pitchFamily="18" charset="0"/>
                      </a:endParaRPr>
                    </a:p>
                    <a:p>
                      <a:pPr marL="91440">
                        <a:lnSpc>
                          <a:spcPts val="2220"/>
                        </a:lnSpc>
                        <a:spcBef>
                          <a:spcPts val="245"/>
                        </a:spcBef>
                      </a:pPr>
                      <a:r>
                        <a:rPr lang="en-US" sz="2400" b="0" i="0" spc="-10" dirty="0" err="1">
                          <a:solidFill>
                            <a:schemeClr val="tx1"/>
                          </a:solidFill>
                          <a:latin typeface="Times New Roman" panose="02020603050405020304" pitchFamily="18" charset="0"/>
                          <a:cs typeface="Times New Roman" panose="02020603050405020304" pitchFamily="18" charset="0"/>
                        </a:rPr>
                        <a:t>Nghị</a:t>
                      </a:r>
                      <a:r>
                        <a:rPr lang="en-US" sz="2400" b="0" i="0" spc="-10" dirty="0">
                          <a:solidFill>
                            <a:schemeClr val="tx1"/>
                          </a:solidFill>
                          <a:latin typeface="Times New Roman" panose="02020603050405020304" pitchFamily="18" charset="0"/>
                          <a:cs typeface="Times New Roman" panose="02020603050405020304" pitchFamily="18" charset="0"/>
                        </a:rPr>
                        <a:t> </a:t>
                      </a:r>
                      <a:r>
                        <a:rPr lang="en-US" sz="2400" b="0" i="0" spc="-10" dirty="0" err="1">
                          <a:solidFill>
                            <a:schemeClr val="tx1"/>
                          </a:solidFill>
                          <a:latin typeface="Times New Roman" panose="02020603050405020304" pitchFamily="18" charset="0"/>
                          <a:cs typeface="Times New Roman" panose="02020603050405020304" pitchFamily="18" charset="0"/>
                        </a:rPr>
                        <a:t>định</a:t>
                      </a:r>
                      <a:r>
                        <a:rPr lang="en-US" sz="2400" b="0" i="0" spc="-10" dirty="0">
                          <a:solidFill>
                            <a:schemeClr val="tx1"/>
                          </a:solidFill>
                          <a:latin typeface="Times New Roman" panose="02020603050405020304" pitchFamily="18" charset="0"/>
                          <a:cs typeface="Times New Roman" panose="02020603050405020304" pitchFamily="18" charset="0"/>
                        </a:rPr>
                        <a:t> </a:t>
                      </a:r>
                      <a:r>
                        <a:rPr lang="en-US" sz="2400" b="0" i="0" spc="-10" dirty="0" err="1">
                          <a:solidFill>
                            <a:schemeClr val="tx1"/>
                          </a:solidFill>
                          <a:latin typeface="Times New Roman" panose="02020603050405020304" pitchFamily="18" charset="0"/>
                          <a:cs typeface="Times New Roman" panose="02020603050405020304" pitchFamily="18" charset="0"/>
                        </a:rPr>
                        <a:t>số</a:t>
                      </a:r>
                      <a:r>
                        <a:rPr sz="2400" b="0" i="0" spc="-10" dirty="0">
                          <a:solidFill>
                            <a:schemeClr val="tx1"/>
                          </a:solidFill>
                          <a:latin typeface="Times New Roman" panose="02020603050405020304" pitchFamily="18" charset="0"/>
                          <a:cs typeface="Times New Roman" panose="02020603050405020304" pitchFamily="18" charset="0"/>
                        </a:rPr>
                        <a:t> </a:t>
                      </a:r>
                      <a:r>
                        <a:rPr sz="2400" b="0" i="0" spc="-80" dirty="0">
                          <a:solidFill>
                            <a:schemeClr val="tx1"/>
                          </a:solidFill>
                          <a:latin typeface="Times New Roman" panose="02020603050405020304" pitchFamily="18" charset="0"/>
                          <a:cs typeface="Times New Roman" panose="02020603050405020304" pitchFamily="18" charset="0"/>
                        </a:rPr>
                        <a:t>08/2022/NĐ-</a:t>
                      </a:r>
                      <a:r>
                        <a:rPr sz="2400" b="0" i="0" dirty="0">
                          <a:solidFill>
                            <a:schemeClr val="tx1"/>
                          </a:solidFill>
                          <a:latin typeface="Times New Roman" panose="02020603050405020304" pitchFamily="18" charset="0"/>
                          <a:cs typeface="Times New Roman" panose="02020603050405020304" pitchFamily="18" charset="0"/>
                        </a:rPr>
                        <a:t>CP</a:t>
                      </a:r>
                      <a:r>
                        <a:rPr sz="2400" b="0" i="0" spc="5" dirty="0">
                          <a:solidFill>
                            <a:schemeClr val="tx1"/>
                          </a:solidFill>
                          <a:latin typeface="Times New Roman" panose="02020603050405020304" pitchFamily="18" charset="0"/>
                          <a:cs typeface="Times New Roman" panose="02020603050405020304" pitchFamily="18" charset="0"/>
                        </a:rPr>
                        <a:t> </a:t>
                      </a:r>
                      <a:r>
                        <a:rPr sz="2400" b="0" i="0" spc="-20" dirty="0" err="1">
                          <a:solidFill>
                            <a:schemeClr val="tx1"/>
                          </a:solidFill>
                          <a:latin typeface="Times New Roman" panose="02020603050405020304" pitchFamily="18" charset="0"/>
                          <a:cs typeface="Times New Roman" panose="02020603050405020304" pitchFamily="18" charset="0"/>
                        </a:rPr>
                        <a:t>ngày</a:t>
                      </a:r>
                      <a:r>
                        <a:rPr lang="en-US" sz="2400" b="0" i="0" spc="0" baseline="0" dirty="0">
                          <a:solidFill>
                            <a:schemeClr val="tx1"/>
                          </a:solidFill>
                          <a:latin typeface="Times New Roman" panose="02020603050405020304" pitchFamily="18" charset="0"/>
                          <a:cs typeface="Times New Roman" panose="02020603050405020304" pitchFamily="18" charset="0"/>
                        </a:rPr>
                        <a:t> </a:t>
                      </a:r>
                      <a:r>
                        <a:rPr sz="2400" b="0" i="0" spc="-65" dirty="0">
                          <a:solidFill>
                            <a:schemeClr val="tx1"/>
                          </a:solidFill>
                          <a:latin typeface="Times New Roman" panose="02020603050405020304" pitchFamily="18" charset="0"/>
                          <a:cs typeface="Times New Roman" panose="02020603050405020304" pitchFamily="18" charset="0"/>
                        </a:rPr>
                        <a:t>10/01/2022</a:t>
                      </a:r>
                      <a:r>
                        <a:rPr lang="en-US" sz="2400" b="0" i="0" spc="-65" dirty="0">
                          <a:solidFill>
                            <a:schemeClr val="tx1"/>
                          </a:solidFill>
                          <a:latin typeface="Times New Roman" panose="02020603050405020304" pitchFamily="18" charset="0"/>
                          <a:cs typeface="Times New Roman" panose="02020603050405020304" pitchFamily="18" charset="0"/>
                        </a:rPr>
                        <a:t> </a:t>
                      </a:r>
                      <a:r>
                        <a:rPr lang="en-US" sz="2400" b="0" i="0" spc="-65" dirty="0" err="1">
                          <a:solidFill>
                            <a:schemeClr val="tx1"/>
                          </a:solidFill>
                          <a:latin typeface="Times New Roman" panose="02020603050405020304" pitchFamily="18" charset="0"/>
                          <a:cs typeface="Times New Roman" panose="02020603050405020304" pitchFamily="18" charset="0"/>
                        </a:rPr>
                        <a:t>của</a:t>
                      </a:r>
                      <a:r>
                        <a:rPr lang="en-US" sz="2400" b="0" i="0" spc="-65" dirty="0">
                          <a:solidFill>
                            <a:schemeClr val="tx1"/>
                          </a:solidFill>
                          <a:latin typeface="Times New Roman" panose="02020603050405020304" pitchFamily="18" charset="0"/>
                          <a:cs typeface="Times New Roman" panose="02020603050405020304" pitchFamily="18" charset="0"/>
                        </a:rPr>
                        <a:t> </a:t>
                      </a:r>
                      <a:r>
                        <a:rPr lang="en-US" sz="2400" b="0" i="0" spc="-65" dirty="0" err="1">
                          <a:solidFill>
                            <a:schemeClr val="tx1"/>
                          </a:solidFill>
                          <a:latin typeface="Times New Roman" panose="02020603050405020304" pitchFamily="18" charset="0"/>
                          <a:cs typeface="Times New Roman" panose="02020603050405020304" pitchFamily="18" charset="0"/>
                        </a:rPr>
                        <a:t>Chính</a:t>
                      </a:r>
                      <a:r>
                        <a:rPr lang="en-US" sz="2400" b="0" i="0" spc="-65" dirty="0">
                          <a:solidFill>
                            <a:schemeClr val="tx1"/>
                          </a:solidFill>
                          <a:latin typeface="Times New Roman" panose="02020603050405020304" pitchFamily="18" charset="0"/>
                          <a:cs typeface="Times New Roman" panose="02020603050405020304" pitchFamily="18" charset="0"/>
                        </a:rPr>
                        <a:t> </a:t>
                      </a:r>
                      <a:r>
                        <a:rPr lang="en-US" sz="2400" b="0" i="0" spc="-65" dirty="0" err="1">
                          <a:solidFill>
                            <a:schemeClr val="tx1"/>
                          </a:solidFill>
                          <a:latin typeface="Times New Roman" panose="02020603050405020304" pitchFamily="18" charset="0"/>
                          <a:cs typeface="Times New Roman" panose="02020603050405020304" pitchFamily="18" charset="0"/>
                        </a:rPr>
                        <a:t>phủ</a:t>
                      </a:r>
                      <a:r>
                        <a:rPr lang="en-US" sz="2400" b="0" i="0" spc="-65"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Quy</a:t>
                      </a:r>
                      <a:r>
                        <a:rPr lang="en-US" sz="2400" b="0" i="0" spc="25"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định</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dirty="0">
                          <a:solidFill>
                            <a:schemeClr val="tx1"/>
                          </a:solidFill>
                          <a:latin typeface="Times New Roman" panose="02020603050405020304" pitchFamily="18" charset="0"/>
                          <a:cs typeface="Times New Roman" panose="02020603050405020304" pitchFamily="18" charset="0"/>
                        </a:rPr>
                        <a:t>chi</a:t>
                      </a:r>
                      <a:r>
                        <a:rPr lang="en-US" sz="2400" b="0" i="0" spc="2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tiết</a:t>
                      </a:r>
                      <a:r>
                        <a:rPr lang="en-US" sz="2400" b="0" i="0" spc="25"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một</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số</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điều</a:t>
                      </a:r>
                      <a:r>
                        <a:rPr lang="en-US" sz="2400" b="0" i="0" spc="35"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Luật</a:t>
                      </a:r>
                      <a:r>
                        <a:rPr lang="en-US" sz="2400" b="0" i="0" spc="30" dirty="0">
                          <a:solidFill>
                            <a:schemeClr val="tx1"/>
                          </a:solidFill>
                          <a:latin typeface="Times New Roman" panose="02020603050405020304" pitchFamily="18" charset="0"/>
                          <a:cs typeface="Times New Roman" panose="02020603050405020304" pitchFamily="18" charset="0"/>
                        </a:rPr>
                        <a:t> </a:t>
                      </a:r>
                      <a:r>
                        <a:rPr lang="en-US" sz="2400" b="0" i="0" dirty="0">
                          <a:solidFill>
                            <a:schemeClr val="tx1"/>
                          </a:solidFill>
                          <a:latin typeface="Times New Roman" panose="02020603050405020304" pitchFamily="18" charset="0"/>
                          <a:cs typeface="Times New Roman" panose="02020603050405020304" pitchFamily="18" charset="0"/>
                        </a:rPr>
                        <a:t>BVMT</a:t>
                      </a:r>
                      <a:r>
                        <a:rPr sz="2400" b="0" i="0" spc="-65" dirty="0">
                          <a:solidFill>
                            <a:schemeClr val="tx1"/>
                          </a:solidFill>
                          <a:latin typeface="Times New Roman" panose="02020603050405020304" pitchFamily="18" charset="0"/>
                          <a:cs typeface="Times New Roman" panose="02020603050405020304" pitchFamily="18" charset="0"/>
                        </a:rPr>
                        <a:t>,</a:t>
                      </a:r>
                      <a:r>
                        <a:rPr sz="2400" b="0" i="0" spc="-75" dirty="0">
                          <a:solidFill>
                            <a:schemeClr val="tx1"/>
                          </a:solidFill>
                          <a:latin typeface="Times New Roman" panose="02020603050405020304" pitchFamily="18" charset="0"/>
                          <a:cs typeface="Times New Roman" panose="02020603050405020304" pitchFamily="18" charset="0"/>
                        </a:rPr>
                        <a:t> </a:t>
                      </a:r>
                      <a:r>
                        <a:rPr sz="2400" b="0" i="0" spc="-55" dirty="0">
                          <a:solidFill>
                            <a:schemeClr val="tx1"/>
                          </a:solidFill>
                          <a:latin typeface="Times New Roman" panose="02020603050405020304" pitchFamily="18" charset="0"/>
                          <a:cs typeface="Times New Roman" panose="02020603050405020304" pitchFamily="18" charset="0"/>
                        </a:rPr>
                        <a:t>hiệu</a:t>
                      </a:r>
                      <a:r>
                        <a:rPr sz="2400" b="0" i="0" spc="-75" dirty="0">
                          <a:solidFill>
                            <a:schemeClr val="tx1"/>
                          </a:solidFill>
                          <a:latin typeface="Times New Roman" panose="02020603050405020304" pitchFamily="18" charset="0"/>
                          <a:cs typeface="Times New Roman" panose="02020603050405020304" pitchFamily="18" charset="0"/>
                        </a:rPr>
                        <a:t> </a:t>
                      </a:r>
                      <a:r>
                        <a:rPr sz="2400" b="0" i="0" spc="-40" dirty="0">
                          <a:solidFill>
                            <a:schemeClr val="tx1"/>
                          </a:solidFill>
                          <a:latin typeface="Times New Roman" panose="02020603050405020304" pitchFamily="18" charset="0"/>
                          <a:cs typeface="Times New Roman" panose="02020603050405020304" pitchFamily="18" charset="0"/>
                        </a:rPr>
                        <a:t>lực</a:t>
                      </a:r>
                      <a:r>
                        <a:rPr sz="2400" b="0" i="0" spc="-65" dirty="0">
                          <a:solidFill>
                            <a:schemeClr val="tx1"/>
                          </a:solidFill>
                          <a:latin typeface="Times New Roman" panose="02020603050405020304" pitchFamily="18" charset="0"/>
                          <a:cs typeface="Times New Roman" panose="02020603050405020304" pitchFamily="18" charset="0"/>
                        </a:rPr>
                        <a:t> </a:t>
                      </a:r>
                      <a:r>
                        <a:rPr sz="2400" b="0" i="0" spc="-10" dirty="0">
                          <a:solidFill>
                            <a:schemeClr val="tx1"/>
                          </a:solidFill>
                          <a:latin typeface="Times New Roman" panose="02020603050405020304" pitchFamily="18" charset="0"/>
                          <a:cs typeface="Times New Roman" panose="02020603050405020304" pitchFamily="18" charset="0"/>
                        </a:rPr>
                        <a:t>10/01/2022)</a:t>
                      </a:r>
                      <a:endParaRPr sz="2400" b="0" i="0" dirty="0">
                        <a:solidFill>
                          <a:schemeClr val="tx1"/>
                        </a:solidFill>
                        <a:latin typeface="Times New Roman" panose="02020603050405020304" pitchFamily="18" charset="0"/>
                        <a:cs typeface="Times New Roman" panose="02020603050405020304" pitchFamily="18" charset="0"/>
                      </a:endParaRPr>
                    </a:p>
                  </a:txBody>
                  <a:tcPr marL="0" marR="0" marT="3111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87180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67388443"/>
              </p:ext>
            </p:extLst>
          </p:nvPr>
        </p:nvGraphicFramePr>
        <p:xfrm>
          <a:off x="381000" y="685800"/>
          <a:ext cx="8763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FC955399-745D-4AD4-A238-40067FB2C14F}"/>
              </a:ext>
            </a:extLst>
          </p:cNvPr>
          <p:cNvSpPr>
            <a:spLocks noGrp="1"/>
          </p:cNvSpPr>
          <p:nvPr>
            <p:ph type="title"/>
          </p:nvPr>
        </p:nvSpPr>
        <p:spPr>
          <a:xfrm>
            <a:off x="190500" y="12192"/>
            <a:ext cx="8763000" cy="624840"/>
          </a:xfrm>
        </p:spPr>
        <p:txBody>
          <a:bodyPr>
            <a:noAutofit/>
          </a:bodyPr>
          <a:lstStyle/>
          <a:p>
            <a:r>
              <a:rPr lang="en-US" sz="2000" dirty="0" err="1">
                <a:solidFill>
                  <a:srgbClr val="FF0000"/>
                </a:solidFill>
                <a:latin typeface="Times New Roman" panose="02020603050405020304" pitchFamily="18" charset="0"/>
                <a:cs typeface="Times New Roman" panose="02020603050405020304" pitchFamily="18" charset="0"/>
              </a:rPr>
              <a:t>Quy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hệ</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thống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xử</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lý</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n</a:t>
            </a:r>
            <a:r>
              <a:rPr lang="vi-VN" sz="2000" dirty="0">
                <a:solidFill>
                  <a:srgbClr val="FF0000"/>
                </a:solidFill>
                <a:cs typeface="Times New Roman" panose="02020603050405020304" pitchFamily="18" charset="0"/>
              </a:rPr>
              <a:t>ư</a:t>
            </a:r>
            <a:r>
              <a:rPr lang="en-US" sz="2000" dirty="0" err="1">
                <a:solidFill>
                  <a:srgbClr val="FF0000"/>
                </a:solidFill>
                <a:latin typeface="Times New Roman" panose="02020603050405020304" pitchFamily="18" charset="0"/>
                <a:cs typeface="Times New Roman" panose="02020603050405020304" pitchFamily="18" charset="0"/>
              </a:rPr>
              <a:t>ớc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thải</a:t>
            </a:r>
            <a:r>
              <a:rPr 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dirty="0" err="1">
                <a:solidFill>
                  <a:srgbClr val="FF0000"/>
                </a:solidFill>
                <a:latin typeface="Times New Roman" panose="02020603050405020304" pitchFamily="18" charset="0"/>
                <a:cs typeface="Times New Roman" panose="02020603050405020304" pitchFamily="18" charset="0"/>
              </a:rPr>
              <a:t>Điều</a:t>
            </a:r>
            <a:r>
              <a:rPr lang="en-US" altLang="en-US" sz="2000" dirty="0">
                <a:solidFill>
                  <a:srgbClr val="FF0000"/>
                </a:solidFill>
                <a:latin typeface="Times New Roman" panose="02020603050405020304" pitchFamily="18" charset="0"/>
                <a:cs typeface="Times New Roman" panose="02020603050405020304" pitchFamily="18" charset="0"/>
              </a:rPr>
              <a:t> 87 </a:t>
            </a:r>
            <a:r>
              <a:rPr lang="en-US" altLang="en-US" sz="2000" dirty="0" err="1">
                <a:solidFill>
                  <a:srgbClr val="FF0000"/>
                </a:solidFill>
                <a:latin typeface="Times New Roman" panose="02020603050405020304" pitchFamily="18" charset="0"/>
                <a:cs typeface="Times New Roman" panose="02020603050405020304" pitchFamily="18" charset="0"/>
              </a:rPr>
              <a:t>Luật</a:t>
            </a:r>
            <a:r>
              <a:rPr lang="en-US" altLang="en-US" sz="2000" dirty="0">
                <a:solidFill>
                  <a:srgbClr val="FF0000"/>
                </a:solidFill>
                <a:latin typeface="Times New Roman" panose="02020603050405020304" pitchFamily="18" charset="0"/>
                <a:cs typeface="Times New Roman" panose="02020603050405020304" pitchFamily="18" charset="0"/>
              </a:rPr>
              <a:t> BVMT) </a:t>
            </a:r>
            <a:endParaRPr lang="en-US" sz="2000" dirty="0"/>
          </a:p>
        </p:txBody>
      </p:sp>
    </p:spTree>
    <p:extLst>
      <p:ext uri="{BB962C8B-B14F-4D97-AF65-F5344CB8AC3E}">
        <p14:creationId xmlns:p14="http://schemas.microsoft.com/office/powerpoint/2010/main" val="420085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CA1F-59FE-4A24-9CA4-F91F67A2CE5A}"/>
              </a:ext>
            </a:extLst>
          </p:cNvPr>
          <p:cNvSpPr>
            <a:spLocks noGrp="1"/>
          </p:cNvSpPr>
          <p:nvPr>
            <p:ph type="title"/>
          </p:nvPr>
        </p:nvSpPr>
        <p:spPr>
          <a:xfrm>
            <a:off x="76200" y="1"/>
            <a:ext cx="8915400" cy="914400"/>
          </a:xfrm>
        </p:spPr>
        <p:txBody>
          <a:bodyPr>
            <a:normAutofit fontScale="90000"/>
          </a:bodyPr>
          <a:lstStyle/>
          <a:p>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định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n</a:t>
            </a:r>
            <a:r>
              <a:rPr lang="vi-VN" sz="3600" dirty="0">
                <a:solidFill>
                  <a:srgbClr val="FF0000"/>
                </a:solidFill>
                <a:cs typeface="Times New Roman" panose="02020603050405020304" pitchFamily="18" charset="0"/>
              </a:rPr>
              <a:t>ư</a:t>
            </a:r>
            <a:r>
              <a:rPr lang="en-US" sz="3600" dirty="0" err="1">
                <a:solidFill>
                  <a:srgbClr val="FF0000"/>
                </a:solidFill>
                <a:latin typeface="Times New Roman" panose="02020603050405020304" pitchFamily="18" charset="0"/>
                <a:cs typeface="Times New Roman" panose="02020603050405020304" pitchFamily="18" charset="0"/>
              </a:rPr>
              <a:t>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thải</a:t>
            </a:r>
            <a:r>
              <a:rPr 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a:t>
            </a:r>
            <a:r>
              <a:rPr lang="en-US" altLang="en-US" sz="3600" dirty="0" err="1">
                <a:solidFill>
                  <a:srgbClr val="FF0000"/>
                </a:solidFill>
                <a:latin typeface="Times New Roman" panose="02020603050405020304" pitchFamily="18" charset="0"/>
                <a:cs typeface="Times New Roman" panose="02020603050405020304" pitchFamily="18" charset="0"/>
              </a:rPr>
              <a:t>Điều</a:t>
            </a:r>
            <a:r>
              <a:rPr lang="en-US" altLang="en-US" sz="3600" dirty="0">
                <a:solidFill>
                  <a:srgbClr val="FF0000"/>
                </a:solidFill>
                <a:latin typeface="Times New Roman" panose="02020603050405020304" pitchFamily="18" charset="0"/>
                <a:cs typeface="Times New Roman" panose="02020603050405020304" pitchFamily="18" charset="0"/>
              </a:rPr>
              <a:t> 87 </a:t>
            </a:r>
            <a:r>
              <a:rPr lang="en-US" altLang="en-US" sz="3600" dirty="0" err="1">
                <a:solidFill>
                  <a:srgbClr val="FF0000"/>
                </a:solidFill>
                <a:latin typeface="Times New Roman" panose="02020603050405020304" pitchFamily="18" charset="0"/>
                <a:cs typeface="Times New Roman" panose="02020603050405020304" pitchFamily="18" charset="0"/>
              </a:rPr>
              <a:t>Luật</a:t>
            </a:r>
            <a:r>
              <a:rPr lang="en-US" altLang="en-US" sz="3600" dirty="0">
                <a:solidFill>
                  <a:srgbClr val="FF0000"/>
                </a:solidFill>
                <a:latin typeface="Times New Roman" panose="02020603050405020304" pitchFamily="18" charset="0"/>
                <a:cs typeface="Times New Roman" panose="02020603050405020304" pitchFamily="18" charset="0"/>
              </a:rPr>
              <a:t> BVMT) </a:t>
            </a:r>
            <a:endParaRPr lang="en-US" dirty="0"/>
          </a:p>
        </p:txBody>
      </p:sp>
      <p:sp>
        <p:nvSpPr>
          <p:cNvPr id="3" name="Content Placeholder 2">
            <a:extLst>
              <a:ext uri="{FF2B5EF4-FFF2-40B4-BE49-F238E27FC236}">
                <a16:creationId xmlns:a16="http://schemas.microsoft.com/office/drawing/2014/main" id="{03E7B70B-43AE-4CF6-8C57-05495930A6FE}"/>
              </a:ext>
            </a:extLst>
          </p:cNvPr>
          <p:cNvSpPr>
            <a:spLocks noGrp="1"/>
          </p:cNvSpPr>
          <p:nvPr>
            <p:ph idx="1"/>
          </p:nvPr>
        </p:nvSpPr>
        <p:spPr>
          <a:xfrm>
            <a:off x="0" y="762000"/>
            <a:ext cx="9144000" cy="5791199"/>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Bùn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a:t>
            </a:r>
          </a:p>
          <a:p>
            <a:pPr marL="0" indent="0" algn="just">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065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80057652"/>
              </p:ext>
            </p:extLst>
          </p:nvPr>
        </p:nvGraphicFramePr>
        <p:xfrm>
          <a:off x="457200" y="17526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81000" y="609600"/>
            <a:ext cx="8229600" cy="830997"/>
          </a:xfrm>
          <a:prstGeom prst="rect">
            <a:avLst/>
          </a:prstGeom>
        </p:spPr>
        <p:txBody>
          <a:bodyPr wrap="square">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Phần</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Quy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môi</a:t>
            </a:r>
            <a:r>
              <a:rPr lang="en-US" sz="2400" dirty="0">
                <a:solidFill>
                  <a:srgbClr val="FF0000"/>
                </a:solidFill>
                <a:latin typeface="Times New Roman" panose="02020603050405020304" pitchFamily="18" charset="0"/>
                <a:cs typeface="Times New Roman" panose="02020603050405020304" pitchFamily="18" charset="0"/>
              </a:rPr>
              <a:t> tr</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err="1">
                <a:solidFill>
                  <a:srgbClr val="FF0000"/>
                </a:solidFill>
                <a:latin typeface="Times New Roman" panose="02020603050405020304" pitchFamily="18" charset="0"/>
                <a:cs typeface="Times New Roman" panose="02020603050405020304" pitchFamily="18" charset="0"/>
              </a:rPr>
              <a:t>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cư</a:t>
            </a:r>
            <a:r>
              <a:rPr 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r>
            <a:r>
              <a:rPr lang="en-US" altLang="en-US" sz="2400" dirty="0" err="1">
                <a:solidFill>
                  <a:srgbClr val="FF0000"/>
                </a:solidFill>
                <a:latin typeface="Times New Roman" panose="02020603050405020304" pitchFamily="18" charset="0"/>
                <a:cs typeface="Times New Roman" panose="02020603050405020304" pitchFamily="18" charset="0"/>
              </a:rPr>
              <a:t>Điều</a:t>
            </a:r>
            <a:r>
              <a:rPr lang="en-US" altLang="en-US" sz="2400" dirty="0">
                <a:solidFill>
                  <a:srgbClr val="FF0000"/>
                </a:solidFill>
                <a:latin typeface="Times New Roman" panose="02020603050405020304" pitchFamily="18" charset="0"/>
                <a:cs typeface="Times New Roman" panose="02020603050405020304" pitchFamily="18" charset="0"/>
              </a:rPr>
              <a:t> 57 </a:t>
            </a:r>
            <a:r>
              <a:rPr lang="en-US" altLang="en-US" sz="2400" dirty="0" err="1">
                <a:solidFill>
                  <a:srgbClr val="FF0000"/>
                </a:solidFill>
                <a:latin typeface="Times New Roman" panose="02020603050405020304" pitchFamily="18" charset="0"/>
                <a:cs typeface="Times New Roman" panose="02020603050405020304" pitchFamily="18" charset="0"/>
              </a:rPr>
              <a:t>Luật</a:t>
            </a:r>
            <a:r>
              <a:rPr lang="en-US" altLang="en-US" sz="2400" dirty="0">
                <a:solidFill>
                  <a:srgbClr val="FF0000"/>
                </a:solidFill>
                <a:latin typeface="Times New Roman" panose="02020603050405020304" pitchFamily="18" charset="0"/>
                <a:cs typeface="Times New Roman" panose="02020603050405020304" pitchFamily="18" charset="0"/>
              </a:rPr>
              <a:t> BVMT) </a:t>
            </a:r>
            <a:endParaRPr lang="en-US" sz="2400" i="1" dirty="0"/>
          </a:p>
        </p:txBody>
      </p:sp>
    </p:spTree>
    <p:extLst>
      <p:ext uri="{BB962C8B-B14F-4D97-AF65-F5344CB8AC3E}">
        <p14:creationId xmlns:p14="http://schemas.microsoft.com/office/powerpoint/2010/main" val="409209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3737695"/>
              </p:ext>
            </p:extLst>
          </p:nvPr>
        </p:nvGraphicFramePr>
        <p:xfrm>
          <a:off x="381000" y="685800"/>
          <a:ext cx="8763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FC955399-745D-4AD4-A238-40067FB2C14F}"/>
              </a:ext>
            </a:extLst>
          </p:cNvPr>
          <p:cNvSpPr>
            <a:spLocks noGrp="1"/>
          </p:cNvSpPr>
          <p:nvPr>
            <p:ph type="title"/>
          </p:nvPr>
        </p:nvSpPr>
        <p:spPr>
          <a:xfrm>
            <a:off x="152400" y="289560"/>
            <a:ext cx="8763000" cy="624840"/>
          </a:xfrm>
        </p:spPr>
        <p:txBody>
          <a:bodyPr>
            <a:noAutofit/>
          </a:bodyPr>
          <a:lstStyle/>
          <a:p>
            <a:r>
              <a:rPr lang="en-US" sz="2000" dirty="0" err="1">
                <a:solidFill>
                  <a:srgbClr val="FF0000"/>
                </a:solidFill>
                <a:latin typeface="Times New Roman" panose="02020603050405020304" pitchFamily="18" charset="0"/>
                <a:cs typeface="Times New Roman" panose="02020603050405020304" pitchFamily="18" charset="0"/>
              </a:rPr>
              <a:t>Khu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thị</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dân</a:t>
            </a:r>
            <a:r>
              <a:rPr lang="en-US" sz="2000" dirty="0">
                <a:solidFill>
                  <a:srgbClr val="FF0000"/>
                </a:solidFill>
                <a:latin typeface="Times New Roman" panose="02020603050405020304" pitchFamily="18" charset="0"/>
                <a:cs typeface="Times New Roman" panose="02020603050405020304" pitchFamily="18" charset="0"/>
              </a:rPr>
              <a:t> c</a:t>
            </a:r>
            <a:r>
              <a:rPr lang="vi-VN" sz="2000" dirty="0">
                <a:solidFill>
                  <a:srgbClr val="FF0000"/>
                </a:solidFill>
                <a:latin typeface="Times New Roman" panose="02020603050405020304" pitchFamily="18" charset="0"/>
                <a:cs typeface="Times New Roman" panose="02020603050405020304" pitchFamily="18" charset="0"/>
              </a:rPr>
              <a:t>ư</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phải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đáp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ứng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yêu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cầu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BVTMT </a:t>
            </a:r>
            <a:r>
              <a:rPr lang="en-US" sz="2000" dirty="0" err="1">
                <a:solidFill>
                  <a:srgbClr val="FF0000"/>
                </a:solidFill>
                <a:latin typeface="Times New Roman" panose="02020603050405020304" pitchFamily="18" charset="0"/>
                <a:cs typeface="Times New Roman" panose="02020603050405020304" pitchFamily="18" charset="0"/>
              </a:rPr>
              <a:t>sau</a:t>
            </a:r>
            <a:r>
              <a:rPr lang="en-US" sz="2000" dirty="0">
                <a:solidFill>
                  <a:srgbClr val="FF0000"/>
                </a:solidFill>
                <a:latin typeface="Times New Roman" panose="02020603050405020304" pitchFamily="18" charset="0"/>
                <a:cs typeface="Times New Roman" panose="02020603050405020304" pitchFamily="18" charset="0"/>
              </a:rPr>
              <a:t>:</a:t>
            </a:r>
            <a:br>
              <a:rPr lang="en-US" sz="2000" i="1" dirty="0"/>
            </a:br>
            <a:endParaRPr lang="en-US" sz="2000" dirty="0"/>
          </a:p>
        </p:txBody>
      </p:sp>
    </p:spTree>
    <p:extLst>
      <p:ext uri="{BB962C8B-B14F-4D97-AF65-F5344CB8AC3E}">
        <p14:creationId xmlns:p14="http://schemas.microsoft.com/office/powerpoint/2010/main" val="1538585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96068963"/>
              </p:ext>
            </p:extLst>
          </p:nvPr>
        </p:nvGraphicFramePr>
        <p:xfrm>
          <a:off x="-76200" y="914400"/>
          <a:ext cx="9220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FC955399-745D-4AD4-A238-40067FB2C14F}"/>
              </a:ext>
            </a:extLst>
          </p:cNvPr>
          <p:cNvSpPr>
            <a:spLocks noGrp="1"/>
          </p:cNvSpPr>
          <p:nvPr>
            <p:ph type="title"/>
          </p:nvPr>
        </p:nvSpPr>
        <p:spPr>
          <a:xfrm>
            <a:off x="152400" y="289560"/>
            <a:ext cx="8763000" cy="624840"/>
          </a:xfrm>
        </p:spPr>
        <p:txBody>
          <a:bodyPr>
            <a:noAutofit/>
          </a:bodyPr>
          <a:lstStyle/>
          <a:p>
            <a:r>
              <a:rPr lang="en-US" sz="2000" dirty="0">
                <a:solidFill>
                  <a:srgbClr val="FF0000"/>
                </a:solidFill>
                <a:latin typeface="Times New Roman" panose="02020603050405020304" pitchFamily="18" charset="0"/>
                <a:cs typeface="Times New Roman" panose="02020603050405020304" pitchFamily="18" charset="0"/>
              </a:rPr>
              <a:t>BVMT </a:t>
            </a:r>
            <a:r>
              <a:rPr lang="en-US" sz="2000" dirty="0" err="1">
                <a:solidFill>
                  <a:srgbClr val="FF0000"/>
                </a:solidFill>
                <a:latin typeface="Times New Roman" panose="02020603050405020304" pitchFamily="18" charset="0"/>
                <a:cs typeface="Times New Roman" panose="02020603050405020304" pitchFamily="18" charset="0"/>
              </a:rPr>
              <a:t>nông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Điều</a:t>
            </a:r>
            <a:r>
              <a:rPr lang="en-US" sz="2000" dirty="0">
                <a:solidFill>
                  <a:srgbClr val="FF0000"/>
                </a:solidFill>
                <a:latin typeface="Times New Roman" panose="02020603050405020304" pitchFamily="18" charset="0"/>
                <a:cs typeface="Times New Roman" panose="02020603050405020304" pitchFamily="18" charset="0"/>
              </a:rPr>
              <a:t> 58 </a:t>
            </a:r>
            <a:r>
              <a:rPr lang="en-US" sz="2000" dirty="0" err="1">
                <a:solidFill>
                  <a:srgbClr val="FF0000"/>
                </a:solidFill>
                <a:latin typeface="Times New Roman" panose="02020603050405020304" pitchFamily="18" charset="0"/>
                <a:cs typeface="Times New Roman" panose="02020603050405020304" pitchFamily="18" charset="0"/>
              </a:rPr>
              <a:t>Luật</a:t>
            </a:r>
            <a:r>
              <a:rPr lang="en-US" sz="2000" dirty="0">
                <a:solidFill>
                  <a:srgbClr val="FF0000"/>
                </a:solidFill>
                <a:latin typeface="Times New Roman" panose="02020603050405020304" pitchFamily="18" charset="0"/>
                <a:cs typeface="Times New Roman" panose="02020603050405020304" pitchFamily="18" charset="0"/>
              </a:rPr>
              <a:t> BVMT):</a:t>
            </a:r>
            <a:br>
              <a:rPr lang="en-US" sz="2000" i="1" dirty="0"/>
            </a:br>
            <a:endParaRPr lang="en-US" sz="2000" dirty="0"/>
          </a:p>
        </p:txBody>
      </p:sp>
    </p:spTree>
    <p:extLst>
      <p:ext uri="{BB962C8B-B14F-4D97-AF65-F5344CB8AC3E}">
        <p14:creationId xmlns:p14="http://schemas.microsoft.com/office/powerpoint/2010/main" val="2110259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88580938"/>
              </p:ext>
            </p:extLst>
          </p:nvPr>
        </p:nvGraphicFramePr>
        <p:xfrm>
          <a:off x="-76200" y="914400"/>
          <a:ext cx="9220200" cy="565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FC955399-745D-4AD4-A238-40067FB2C14F}"/>
              </a:ext>
            </a:extLst>
          </p:cNvPr>
          <p:cNvSpPr>
            <a:spLocks noGrp="1"/>
          </p:cNvSpPr>
          <p:nvPr>
            <p:ph type="title"/>
          </p:nvPr>
        </p:nvSpPr>
        <p:spPr>
          <a:xfrm>
            <a:off x="152400" y="289560"/>
            <a:ext cx="8763000" cy="624840"/>
          </a:xfrm>
        </p:spPr>
        <p:txBody>
          <a:bodyPr>
            <a:noAutofit/>
          </a:bodyPr>
          <a:lstStyle/>
          <a:p>
            <a:r>
              <a:rPr lang="en-US" sz="2000" dirty="0">
                <a:solidFill>
                  <a:srgbClr val="FF0000"/>
                </a:solidFill>
                <a:latin typeface="Times New Roman" panose="02020603050405020304" pitchFamily="18" charset="0"/>
                <a:cs typeface="Times New Roman" panose="02020603050405020304" pitchFamily="18" charset="0"/>
              </a:rPr>
              <a:t>BVMT </a:t>
            </a:r>
            <a:r>
              <a:rPr lang="en-US" sz="2000" dirty="0" err="1">
                <a:solidFill>
                  <a:srgbClr val="FF0000"/>
                </a:solidFill>
                <a:latin typeface="Times New Roman" panose="02020603050405020304" pitchFamily="18" charset="0"/>
                <a:cs typeface="Times New Roman" panose="02020603050405020304" pitchFamily="18" charset="0"/>
              </a:rPr>
              <a:t>nông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Điều</a:t>
            </a:r>
            <a:r>
              <a:rPr lang="en-US" sz="2000" dirty="0">
                <a:solidFill>
                  <a:srgbClr val="FF0000"/>
                </a:solidFill>
                <a:latin typeface="Times New Roman" panose="02020603050405020304" pitchFamily="18" charset="0"/>
                <a:cs typeface="Times New Roman" panose="02020603050405020304" pitchFamily="18" charset="0"/>
              </a:rPr>
              <a:t> 58 </a:t>
            </a:r>
            <a:r>
              <a:rPr lang="en-US" sz="2000" dirty="0" err="1">
                <a:solidFill>
                  <a:srgbClr val="FF0000"/>
                </a:solidFill>
                <a:latin typeface="Times New Roman" panose="02020603050405020304" pitchFamily="18" charset="0"/>
                <a:cs typeface="Times New Roman" panose="02020603050405020304" pitchFamily="18" charset="0"/>
              </a:rPr>
              <a:t>Luật</a:t>
            </a:r>
            <a:r>
              <a:rPr lang="en-US" sz="2000" dirty="0">
                <a:solidFill>
                  <a:srgbClr val="FF0000"/>
                </a:solidFill>
                <a:latin typeface="Times New Roman" panose="02020603050405020304" pitchFamily="18" charset="0"/>
                <a:cs typeface="Times New Roman" panose="02020603050405020304" pitchFamily="18" charset="0"/>
              </a:rPr>
              <a:t> BVMT):</a:t>
            </a:r>
            <a:br>
              <a:rPr lang="en-US" sz="2000" i="1" dirty="0"/>
            </a:br>
            <a:endParaRPr lang="en-US" sz="2000" dirty="0"/>
          </a:p>
        </p:txBody>
      </p:sp>
    </p:spTree>
    <p:extLst>
      <p:ext uri="{BB962C8B-B14F-4D97-AF65-F5344CB8AC3E}">
        <p14:creationId xmlns:p14="http://schemas.microsoft.com/office/powerpoint/2010/main" val="1055896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4B3D-1135-4F1A-9E86-5A09ED7D73C7}"/>
              </a:ext>
            </a:extLst>
          </p:cNvPr>
          <p:cNvSpPr>
            <a:spLocks noGrp="1"/>
          </p:cNvSpPr>
          <p:nvPr>
            <p:ph type="title"/>
          </p:nvPr>
        </p:nvSpPr>
        <p:spPr>
          <a:xfrm>
            <a:off x="152400" y="365127"/>
            <a:ext cx="8763000" cy="930274"/>
          </a:xfrm>
        </p:spPr>
        <p:txBody>
          <a:bodyPr>
            <a:normAutofit fontScale="90000"/>
          </a:bodyPr>
          <a:lstStyle/>
          <a:p>
            <a:r>
              <a:rPr lang="en-US" sz="2700" dirty="0" err="1">
                <a:solidFill>
                  <a:srgbClr val="FF0000"/>
                </a:solidFill>
                <a:latin typeface="Times New Roman" panose="02020603050405020304" pitchFamily="18" charset="0"/>
                <a:cs typeface="Times New Roman" panose="02020603050405020304" pitchFamily="18" charset="0"/>
              </a:rPr>
              <a:t>Phần</a:t>
            </a:r>
            <a:r>
              <a:rPr lang="en-US" sz="2700" dirty="0">
                <a:solidFill>
                  <a:srgbClr val="FF0000"/>
                </a:solidFill>
                <a:latin typeface="Times New Roman" panose="02020603050405020304" pitchFamily="18" charset="0"/>
                <a:cs typeface="Times New Roman" panose="02020603050405020304" pitchFamily="18" charset="0"/>
              </a:rPr>
              <a:t> 4. </a:t>
            </a:r>
            <a:r>
              <a:rPr lang="en-US" sz="2700" dirty="0" err="1">
                <a:solidFill>
                  <a:srgbClr val="FF0000"/>
                </a:solidFill>
                <a:latin typeface="Times New Roman" panose="02020603050405020304" pitchFamily="18" charset="0"/>
                <a:cs typeface="Times New Roman" panose="02020603050405020304" pitchFamily="18" charset="0"/>
              </a:rPr>
              <a:t>Thẩm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quyền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trách</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nhiệm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quản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lý</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nhà</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nước</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về</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môi</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trường</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của</a:t>
            </a:r>
            <a:r>
              <a:rPr lang="en-US" sz="2700" dirty="0">
                <a:solidFill>
                  <a:srgbClr val="FF0000"/>
                </a:solidFill>
                <a:latin typeface="Times New Roman" panose="02020603050405020304" pitchFamily="18" charset="0"/>
                <a:cs typeface="Times New Roman" panose="02020603050405020304" pitchFamily="18" charset="0"/>
              </a:rPr>
              <a:t> UBND </a:t>
            </a:r>
            <a:r>
              <a:rPr lang="en-US" sz="2700" dirty="0" err="1">
                <a:solidFill>
                  <a:srgbClr val="FF0000"/>
                </a:solidFill>
                <a:latin typeface="Times New Roman" panose="02020603050405020304" pitchFamily="18" charset="0"/>
                <a:cs typeface="Times New Roman" panose="02020603050405020304" pitchFamily="18" charset="0"/>
              </a:rPr>
              <a:t>cấp</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huyện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xã</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theo</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quy</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định</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tại</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Điều</a:t>
            </a:r>
            <a:r>
              <a:rPr lang="en-US" sz="2700" dirty="0">
                <a:solidFill>
                  <a:srgbClr val="FF0000"/>
                </a:solidFill>
                <a:latin typeface="Times New Roman" panose="02020603050405020304" pitchFamily="18" charset="0"/>
                <a:cs typeface="Times New Roman" panose="02020603050405020304" pitchFamily="18" charset="0"/>
              </a:rPr>
              <a:t> 168, </a:t>
            </a:r>
            <a:r>
              <a:rPr lang="en-US" sz="2700" dirty="0" err="1">
                <a:solidFill>
                  <a:srgbClr val="FF0000"/>
                </a:solidFill>
                <a:latin typeface="Times New Roman" panose="02020603050405020304" pitchFamily="18" charset="0"/>
                <a:cs typeface="Times New Roman" panose="02020603050405020304" pitchFamily="18" charset="0"/>
              </a:rPr>
              <a:t>Luật</a:t>
            </a:r>
            <a:r>
              <a:rPr lang="en-US" sz="2700" dirty="0">
                <a:solidFill>
                  <a:srgbClr val="FF0000"/>
                </a:solidFill>
                <a:latin typeface="Times New Roman" panose="02020603050405020304" pitchFamily="18" charset="0"/>
                <a:cs typeface="Times New Roman" panose="02020603050405020304" pitchFamily="18" charset="0"/>
              </a:rPr>
              <a:t> BVMT)</a:t>
            </a:r>
            <a:endParaRPr lang="en-US" dirty="0">
              <a:solidFill>
                <a:srgbClr val="FF0000"/>
              </a:solidFill>
            </a:endParaRPr>
          </a:p>
        </p:txBody>
      </p:sp>
      <p:sp>
        <p:nvSpPr>
          <p:cNvPr id="3" name="Content Placeholder 2">
            <a:extLst>
              <a:ext uri="{FF2B5EF4-FFF2-40B4-BE49-F238E27FC236}">
                <a16:creationId xmlns:a16="http://schemas.microsoft.com/office/drawing/2014/main" id="{60E703D3-5268-4653-A625-A02CB993AD62}"/>
              </a:ext>
            </a:extLst>
          </p:cNvPr>
          <p:cNvSpPr>
            <a:spLocks noGrp="1"/>
          </p:cNvSpPr>
          <p:nvPr>
            <p:ph idx="1"/>
          </p:nvPr>
        </p:nvSpPr>
        <p:spPr>
          <a:xfrm>
            <a:off x="0" y="1295400"/>
            <a:ext cx="9144000" cy="5486399"/>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1. UBNN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BVMT, </a:t>
            </a:r>
            <a:r>
              <a:rPr lang="en-US" sz="2400" b="1" dirty="0" err="1">
                <a:latin typeface="Times New Roman" panose="02020603050405020304" pitchFamily="18" charset="0"/>
                <a:cs typeface="Times New Roman" panose="02020603050405020304" pitchFamily="18" charset="0"/>
              </a:rPr>
              <a:t>kế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BVMT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endParaRPr lang="en-US" sz="2400" dirty="0">
              <a:latin typeface="Times New Roman" panose="02020603050405020304" pitchFamily="18" charset="0"/>
              <a:cs typeface="Times New Roman" panose="02020603050405020304" pitchFamily="18" charset="0"/>
            </a:endParaRPr>
          </a:p>
          <a:p>
            <a:pPr algn="just">
              <a:buFontTx/>
              <a:buChar char="-"/>
            </a:pP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soát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ô </a:t>
            </a:r>
            <a:r>
              <a:rPr lang="en-US" sz="2400" b="1" dirty="0" err="1">
                <a:latin typeface="Times New Roman" panose="02020603050405020304" pitchFamily="18" charset="0"/>
                <a:cs typeface="Times New Roman" panose="02020603050405020304" pitchFamily="18" charset="0"/>
              </a:rPr>
              <a:t>nhiễm</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just">
              <a:buFontTx/>
              <a:buChar char="-"/>
            </a:pP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l</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tr</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61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4B3D-1135-4F1A-9E86-5A09ED7D73C7}"/>
              </a:ext>
            </a:extLst>
          </p:cNvPr>
          <p:cNvSpPr>
            <a:spLocks noGrp="1"/>
          </p:cNvSpPr>
          <p:nvPr>
            <p:ph type="title"/>
          </p:nvPr>
        </p:nvSpPr>
        <p:spPr>
          <a:xfrm>
            <a:off x="152400" y="365127"/>
            <a:ext cx="8763000" cy="930274"/>
          </a:xfrm>
        </p:spPr>
        <p:txBody>
          <a:bodyPr>
            <a:normAutofit fontScale="90000"/>
          </a:bodyPr>
          <a:lstStyle/>
          <a:p>
            <a:r>
              <a:rPr lang="en-US" sz="2700" dirty="0" err="1">
                <a:solidFill>
                  <a:srgbClr val="FF0000"/>
                </a:solidFill>
                <a:latin typeface="Times New Roman" panose="02020603050405020304" pitchFamily="18" charset="0"/>
                <a:cs typeface="Times New Roman" panose="02020603050405020304" pitchFamily="18" charset="0"/>
              </a:rPr>
              <a:t>Phần</a:t>
            </a:r>
            <a:r>
              <a:rPr lang="en-US" sz="2700" dirty="0">
                <a:solidFill>
                  <a:srgbClr val="FF0000"/>
                </a:solidFill>
                <a:latin typeface="Times New Roman" panose="02020603050405020304" pitchFamily="18" charset="0"/>
                <a:cs typeface="Times New Roman" panose="02020603050405020304" pitchFamily="18" charset="0"/>
              </a:rPr>
              <a:t> 4. </a:t>
            </a:r>
            <a:r>
              <a:rPr lang="en-US" sz="2700" dirty="0" err="1">
                <a:solidFill>
                  <a:srgbClr val="FF0000"/>
                </a:solidFill>
                <a:latin typeface="Times New Roman" panose="02020603050405020304" pitchFamily="18" charset="0"/>
                <a:cs typeface="Times New Roman" panose="02020603050405020304" pitchFamily="18" charset="0"/>
              </a:rPr>
              <a:t>Thẩm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quyền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trách</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nhiệm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quản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lý</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nhà</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nước</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về</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môi</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trường</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của</a:t>
            </a:r>
            <a:r>
              <a:rPr lang="en-US" sz="2700" dirty="0">
                <a:solidFill>
                  <a:srgbClr val="FF0000"/>
                </a:solidFill>
                <a:latin typeface="Times New Roman" panose="02020603050405020304" pitchFamily="18" charset="0"/>
                <a:cs typeface="Times New Roman" panose="02020603050405020304" pitchFamily="18" charset="0"/>
              </a:rPr>
              <a:t> UBND </a:t>
            </a:r>
            <a:r>
              <a:rPr lang="en-US" sz="2700" dirty="0" err="1">
                <a:solidFill>
                  <a:srgbClr val="FF0000"/>
                </a:solidFill>
                <a:latin typeface="Times New Roman" panose="02020603050405020304" pitchFamily="18" charset="0"/>
                <a:cs typeface="Times New Roman" panose="02020603050405020304" pitchFamily="18" charset="0"/>
              </a:rPr>
              <a:t>cấp</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huyện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xã</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theo</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quy</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định</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tại</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Điều</a:t>
            </a:r>
            <a:r>
              <a:rPr lang="en-US" sz="2700" dirty="0">
                <a:solidFill>
                  <a:srgbClr val="FF0000"/>
                </a:solidFill>
                <a:latin typeface="Times New Roman" panose="02020603050405020304" pitchFamily="18" charset="0"/>
                <a:cs typeface="Times New Roman" panose="02020603050405020304" pitchFamily="18" charset="0"/>
              </a:rPr>
              <a:t> 168, </a:t>
            </a:r>
            <a:r>
              <a:rPr lang="en-US" sz="2700" dirty="0" err="1">
                <a:solidFill>
                  <a:srgbClr val="FF0000"/>
                </a:solidFill>
                <a:latin typeface="Times New Roman" panose="02020603050405020304" pitchFamily="18" charset="0"/>
                <a:cs typeface="Times New Roman" panose="02020603050405020304" pitchFamily="18" charset="0"/>
              </a:rPr>
              <a:t>Luật</a:t>
            </a:r>
            <a:r>
              <a:rPr lang="en-US" sz="2700" dirty="0">
                <a:solidFill>
                  <a:srgbClr val="FF0000"/>
                </a:solidFill>
                <a:latin typeface="Times New Roman" panose="02020603050405020304" pitchFamily="18" charset="0"/>
                <a:cs typeface="Times New Roman" panose="02020603050405020304" pitchFamily="18" charset="0"/>
              </a:rPr>
              <a:t> BVMT)</a:t>
            </a:r>
            <a:endParaRPr lang="en-US" dirty="0">
              <a:solidFill>
                <a:srgbClr val="FF0000"/>
              </a:solidFill>
            </a:endParaRPr>
          </a:p>
        </p:txBody>
      </p:sp>
      <p:sp>
        <p:nvSpPr>
          <p:cNvPr id="3" name="Content Placeholder 2">
            <a:extLst>
              <a:ext uri="{FF2B5EF4-FFF2-40B4-BE49-F238E27FC236}">
                <a16:creationId xmlns:a16="http://schemas.microsoft.com/office/drawing/2014/main" id="{60E703D3-5268-4653-A625-A02CB993AD62}"/>
              </a:ext>
            </a:extLst>
          </p:cNvPr>
          <p:cNvSpPr>
            <a:spLocks noGrp="1"/>
          </p:cNvSpPr>
          <p:nvPr>
            <p:ph idx="1"/>
          </p:nvPr>
        </p:nvSpPr>
        <p:spPr>
          <a:xfrm>
            <a:off x="0" y="1295400"/>
            <a:ext cx="9144000" cy="5486399"/>
          </a:xfrm>
        </p:spPr>
        <p:txBody>
          <a:bodyPr>
            <a:normAutofit/>
          </a:bodyPr>
          <a:lstStyle/>
          <a:p>
            <a:pPr marL="457200" indent="-457200" algn="just">
              <a:buAutoNum type="arabicPeriod"/>
            </a:pPr>
            <a:r>
              <a:rPr lang="en-US" sz="2400" b="1" dirty="0">
                <a:latin typeface="Times New Roman" panose="02020603050405020304" pitchFamily="18" charset="0"/>
                <a:cs typeface="Times New Roman" panose="02020603050405020304" pitchFamily="18" charset="0"/>
              </a:rPr>
              <a:t>UBNN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 Thanh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ng</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MT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BVMT.</a:t>
            </a:r>
          </a:p>
          <a:p>
            <a:pPr algn="just">
              <a:buFontTx/>
              <a:buChar char="-"/>
            </a:pP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BVMT;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phí</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BVMT</a:t>
            </a:r>
          </a:p>
          <a:p>
            <a:pPr algn="just">
              <a:buFontTx/>
              <a:buChar char="-"/>
            </a:pP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BVMT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do UBND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4373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4B3D-1135-4F1A-9E86-5A09ED7D73C7}"/>
              </a:ext>
            </a:extLst>
          </p:cNvPr>
          <p:cNvSpPr>
            <a:spLocks noGrp="1"/>
          </p:cNvSpPr>
          <p:nvPr>
            <p:ph type="title"/>
          </p:nvPr>
        </p:nvSpPr>
        <p:spPr>
          <a:xfrm>
            <a:off x="152400" y="365127"/>
            <a:ext cx="8763000" cy="930274"/>
          </a:xfrm>
        </p:spPr>
        <p:txBody>
          <a:bodyPr>
            <a:normAutofit fontScale="90000"/>
          </a:bodyPr>
          <a:lstStyle/>
          <a:p>
            <a:r>
              <a:rPr lang="en-US" sz="2700" dirty="0" err="1">
                <a:solidFill>
                  <a:srgbClr val="FF0000"/>
                </a:solidFill>
                <a:latin typeface="Times New Roman" panose="02020603050405020304" pitchFamily="18" charset="0"/>
                <a:cs typeface="Times New Roman" panose="02020603050405020304" pitchFamily="18" charset="0"/>
              </a:rPr>
              <a:t>Phần</a:t>
            </a:r>
            <a:r>
              <a:rPr lang="en-US" sz="2700" dirty="0">
                <a:solidFill>
                  <a:srgbClr val="FF0000"/>
                </a:solidFill>
                <a:latin typeface="Times New Roman" panose="02020603050405020304" pitchFamily="18" charset="0"/>
                <a:cs typeface="Times New Roman" panose="02020603050405020304" pitchFamily="18" charset="0"/>
              </a:rPr>
              <a:t> 4. </a:t>
            </a:r>
            <a:r>
              <a:rPr lang="en-US" sz="2700" dirty="0" err="1">
                <a:solidFill>
                  <a:srgbClr val="FF0000"/>
                </a:solidFill>
                <a:latin typeface="Times New Roman" panose="02020603050405020304" pitchFamily="18" charset="0"/>
                <a:cs typeface="Times New Roman" panose="02020603050405020304" pitchFamily="18" charset="0"/>
              </a:rPr>
              <a:t>Thẩm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quyền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trách</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nhiệm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quản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lý</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nhà</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nước</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về</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môi</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trường</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của</a:t>
            </a:r>
            <a:r>
              <a:rPr lang="en-US" sz="2700" dirty="0">
                <a:solidFill>
                  <a:srgbClr val="FF0000"/>
                </a:solidFill>
                <a:latin typeface="Times New Roman" panose="02020603050405020304" pitchFamily="18" charset="0"/>
                <a:cs typeface="Times New Roman" panose="02020603050405020304" pitchFamily="18" charset="0"/>
              </a:rPr>
              <a:t> UBND </a:t>
            </a:r>
            <a:r>
              <a:rPr lang="en-US" sz="2700" dirty="0" err="1">
                <a:solidFill>
                  <a:srgbClr val="FF0000"/>
                </a:solidFill>
                <a:latin typeface="Times New Roman" panose="02020603050405020304" pitchFamily="18" charset="0"/>
                <a:cs typeface="Times New Roman" panose="02020603050405020304" pitchFamily="18" charset="0"/>
              </a:rPr>
              <a:t>cấp</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huyện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xã</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theo</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quy</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định</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tại</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Điều</a:t>
            </a:r>
            <a:r>
              <a:rPr lang="en-US" sz="2700" dirty="0">
                <a:solidFill>
                  <a:srgbClr val="FF0000"/>
                </a:solidFill>
                <a:latin typeface="Times New Roman" panose="02020603050405020304" pitchFamily="18" charset="0"/>
                <a:cs typeface="Times New Roman" panose="02020603050405020304" pitchFamily="18" charset="0"/>
              </a:rPr>
              <a:t> 168, </a:t>
            </a:r>
            <a:r>
              <a:rPr lang="en-US" sz="2700" dirty="0" err="1">
                <a:solidFill>
                  <a:srgbClr val="FF0000"/>
                </a:solidFill>
                <a:latin typeface="Times New Roman" panose="02020603050405020304" pitchFamily="18" charset="0"/>
                <a:cs typeface="Times New Roman" panose="02020603050405020304" pitchFamily="18" charset="0"/>
              </a:rPr>
              <a:t>Luật</a:t>
            </a:r>
            <a:r>
              <a:rPr lang="en-US" sz="2700" dirty="0">
                <a:solidFill>
                  <a:srgbClr val="FF0000"/>
                </a:solidFill>
                <a:latin typeface="Times New Roman" panose="02020603050405020304" pitchFamily="18" charset="0"/>
                <a:cs typeface="Times New Roman" panose="02020603050405020304" pitchFamily="18" charset="0"/>
              </a:rPr>
              <a:t> BVMT)</a:t>
            </a:r>
            <a:endParaRPr lang="en-US" dirty="0">
              <a:solidFill>
                <a:srgbClr val="FF0000"/>
              </a:solidFill>
            </a:endParaRPr>
          </a:p>
        </p:txBody>
      </p:sp>
      <p:sp>
        <p:nvSpPr>
          <p:cNvPr id="3" name="Content Placeholder 2">
            <a:extLst>
              <a:ext uri="{FF2B5EF4-FFF2-40B4-BE49-F238E27FC236}">
                <a16:creationId xmlns:a16="http://schemas.microsoft.com/office/drawing/2014/main" id="{60E703D3-5268-4653-A625-A02CB993AD62}"/>
              </a:ext>
            </a:extLst>
          </p:cNvPr>
          <p:cNvSpPr>
            <a:spLocks noGrp="1"/>
          </p:cNvSpPr>
          <p:nvPr>
            <p:ph idx="1"/>
          </p:nvPr>
        </p:nvSpPr>
        <p:spPr>
          <a:xfrm>
            <a:off x="0" y="1295400"/>
            <a:ext cx="9144000" cy="5486399"/>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2. UBNN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BVMT</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soát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ô </a:t>
            </a:r>
            <a:r>
              <a:rPr lang="en-US" sz="2400" b="1" dirty="0" err="1">
                <a:latin typeface="Times New Roman" panose="02020603050405020304" pitchFamily="18" charset="0"/>
                <a:cs typeface="Times New Roman" panose="02020603050405020304" pitchFamily="18" charset="0"/>
              </a:rPr>
              <a:t>nhiễm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tr</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tr</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Chịu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tr</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ớc</a:t>
            </a:r>
            <a:r>
              <a:rPr lang="en-US" sz="2400" b="1" dirty="0">
                <a:latin typeface="Times New Roman" panose="02020603050405020304" pitchFamily="18" charset="0"/>
                <a:cs typeface="Times New Roman" panose="02020603050405020304" pitchFamily="18" charset="0"/>
              </a:rPr>
              <a:t> UBND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xẩy</a:t>
            </a:r>
            <a:r>
              <a:rPr lang="en-US" sz="2400" b="1" dirty="0">
                <a:latin typeface="Times New Roman" panose="02020603050405020304" pitchFamily="18" charset="0"/>
                <a:cs typeface="Times New Roman" panose="02020603050405020304" pitchFamily="18" charset="0"/>
              </a:rPr>
              <a:t> ra ô </a:t>
            </a:r>
            <a:r>
              <a:rPr lang="en-US" sz="2400" b="1" dirty="0" err="1">
                <a:latin typeface="Times New Roman" panose="02020603050405020304" pitchFamily="18" charset="0"/>
                <a:cs typeface="Times New Roman" panose="02020603050405020304" pitchFamily="18" charset="0"/>
              </a:rPr>
              <a:t>nhiễm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tr</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l</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tr</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96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4B3D-1135-4F1A-9E86-5A09ED7D73C7}"/>
              </a:ext>
            </a:extLst>
          </p:cNvPr>
          <p:cNvSpPr>
            <a:spLocks noGrp="1"/>
          </p:cNvSpPr>
          <p:nvPr>
            <p:ph type="title"/>
          </p:nvPr>
        </p:nvSpPr>
        <p:spPr>
          <a:xfrm>
            <a:off x="152400" y="365127"/>
            <a:ext cx="8763000" cy="930274"/>
          </a:xfrm>
        </p:spPr>
        <p:txBody>
          <a:bodyPr>
            <a:normAutofit fontScale="90000"/>
          </a:bodyPr>
          <a:lstStyle/>
          <a:p>
            <a:r>
              <a:rPr lang="en-US" sz="2700" dirty="0" err="1">
                <a:solidFill>
                  <a:srgbClr val="FF0000"/>
                </a:solidFill>
                <a:latin typeface="Times New Roman" panose="02020603050405020304" pitchFamily="18" charset="0"/>
                <a:cs typeface="Times New Roman" panose="02020603050405020304" pitchFamily="18" charset="0"/>
              </a:rPr>
              <a:t>Phần</a:t>
            </a:r>
            <a:r>
              <a:rPr lang="en-US" sz="2700" dirty="0">
                <a:solidFill>
                  <a:srgbClr val="FF0000"/>
                </a:solidFill>
                <a:latin typeface="Times New Roman" panose="02020603050405020304" pitchFamily="18" charset="0"/>
                <a:cs typeface="Times New Roman" panose="02020603050405020304" pitchFamily="18" charset="0"/>
              </a:rPr>
              <a:t> 4. </a:t>
            </a:r>
            <a:r>
              <a:rPr lang="en-US" sz="2700" dirty="0" err="1">
                <a:solidFill>
                  <a:srgbClr val="FF0000"/>
                </a:solidFill>
                <a:latin typeface="Times New Roman" panose="02020603050405020304" pitchFamily="18" charset="0"/>
                <a:cs typeface="Times New Roman" panose="02020603050405020304" pitchFamily="18" charset="0"/>
              </a:rPr>
              <a:t>Thẩm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quyền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trách</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nhiệm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quản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lý</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nhà</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nước</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về</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môi</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trường</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của</a:t>
            </a:r>
            <a:r>
              <a:rPr lang="en-US" sz="2700" dirty="0">
                <a:solidFill>
                  <a:srgbClr val="FF0000"/>
                </a:solidFill>
                <a:latin typeface="Times New Roman" panose="02020603050405020304" pitchFamily="18" charset="0"/>
                <a:cs typeface="Times New Roman" panose="02020603050405020304" pitchFamily="18" charset="0"/>
              </a:rPr>
              <a:t> UBND </a:t>
            </a:r>
            <a:r>
              <a:rPr lang="en-US" sz="2700" dirty="0" err="1">
                <a:solidFill>
                  <a:srgbClr val="FF0000"/>
                </a:solidFill>
                <a:latin typeface="Times New Roman" panose="02020603050405020304" pitchFamily="18" charset="0"/>
                <a:cs typeface="Times New Roman" panose="02020603050405020304" pitchFamily="18" charset="0"/>
              </a:rPr>
              <a:t>cấp</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huyện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xã</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theo</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quy</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định</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tại</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Điều</a:t>
            </a:r>
            <a:r>
              <a:rPr lang="en-US" sz="2700" dirty="0">
                <a:solidFill>
                  <a:srgbClr val="FF0000"/>
                </a:solidFill>
                <a:latin typeface="Times New Roman" panose="02020603050405020304" pitchFamily="18" charset="0"/>
                <a:cs typeface="Times New Roman" panose="02020603050405020304" pitchFamily="18" charset="0"/>
              </a:rPr>
              <a:t> 168, </a:t>
            </a:r>
            <a:r>
              <a:rPr lang="en-US" sz="2700" dirty="0" err="1">
                <a:solidFill>
                  <a:srgbClr val="FF0000"/>
                </a:solidFill>
                <a:latin typeface="Times New Roman" panose="02020603050405020304" pitchFamily="18" charset="0"/>
                <a:cs typeface="Times New Roman" panose="02020603050405020304" pitchFamily="18" charset="0"/>
              </a:rPr>
              <a:t>Luật</a:t>
            </a:r>
            <a:r>
              <a:rPr lang="en-US" sz="2700" dirty="0">
                <a:solidFill>
                  <a:srgbClr val="FF0000"/>
                </a:solidFill>
                <a:latin typeface="Times New Roman" panose="02020603050405020304" pitchFamily="18" charset="0"/>
                <a:cs typeface="Times New Roman" panose="02020603050405020304" pitchFamily="18" charset="0"/>
              </a:rPr>
              <a:t> BVMT)</a:t>
            </a:r>
            <a:endParaRPr lang="en-US" dirty="0">
              <a:solidFill>
                <a:srgbClr val="FF0000"/>
              </a:solidFill>
            </a:endParaRPr>
          </a:p>
        </p:txBody>
      </p:sp>
      <p:sp>
        <p:nvSpPr>
          <p:cNvPr id="3" name="Content Placeholder 2">
            <a:extLst>
              <a:ext uri="{FF2B5EF4-FFF2-40B4-BE49-F238E27FC236}">
                <a16:creationId xmlns:a16="http://schemas.microsoft.com/office/drawing/2014/main" id="{60E703D3-5268-4653-A625-A02CB993AD62}"/>
              </a:ext>
            </a:extLst>
          </p:cNvPr>
          <p:cNvSpPr>
            <a:spLocks noGrp="1"/>
          </p:cNvSpPr>
          <p:nvPr>
            <p:ph idx="1"/>
          </p:nvPr>
        </p:nvSpPr>
        <p:spPr>
          <a:xfrm>
            <a:off x="0" y="1295400"/>
            <a:ext cx="9144000" cy="5486399"/>
          </a:xfrm>
        </p:spPr>
        <p:txBody>
          <a:bodyPr>
            <a:normAutofit/>
          </a:bodyPr>
          <a:lstStyle/>
          <a:p>
            <a:pPr marL="457200" indent="-457200" algn="just">
              <a:buAutoNum type="arabicPeriod"/>
            </a:pPr>
            <a:r>
              <a:rPr lang="en-US" sz="2400" b="1" dirty="0">
                <a:latin typeface="Times New Roman" panose="02020603050405020304" pitchFamily="18" charset="0"/>
                <a:cs typeface="Times New Roman" panose="02020603050405020304" pitchFamily="18" charset="0"/>
              </a:rPr>
              <a:t>UBNN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nâng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BVMT;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ng</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BVMT; 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BVMT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ng</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nghị</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MT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BVMT.</a:t>
            </a:r>
          </a:p>
          <a:p>
            <a:pPr marL="0" indent="0" algn="just">
              <a:buNone/>
            </a:pPr>
            <a:r>
              <a:rPr lang="en-US" sz="2400" b="1" dirty="0">
                <a:latin typeface="Times New Roman" panose="02020603050405020304" pitchFamily="18" charset="0"/>
                <a:cs typeface="Times New Roman" panose="02020603050405020304" pitchFamily="18" charset="0"/>
              </a:rPr>
              <a:t>- Thu </a:t>
            </a:r>
            <a:r>
              <a:rPr lang="en-US" sz="2400" b="1" dirty="0" err="1">
                <a:latin typeface="Times New Roman" panose="02020603050405020304" pitchFamily="18" charset="0"/>
                <a:cs typeface="Times New Roman" panose="02020603050405020304" pitchFamily="18" charset="0"/>
              </a:rPr>
              <a:t>thập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BVMT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do UBND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7134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42226366"/>
              </p:ext>
            </p:extLst>
          </p:nvPr>
        </p:nvGraphicFramePr>
        <p:xfrm>
          <a:off x="317500" y="914401"/>
          <a:ext cx="8826500" cy="6019800"/>
        </p:xfrm>
        <a:graphic>
          <a:graphicData uri="http://schemas.openxmlformats.org/drawingml/2006/table">
            <a:tbl>
              <a:tblPr firstRow="1" bandRow="1">
                <a:tableStyleId>{2D5ABB26-0587-4C30-8999-92F81FD0307C}</a:tableStyleId>
              </a:tblPr>
              <a:tblGrid>
                <a:gridCol w="8826500">
                  <a:extLst>
                    <a:ext uri="{9D8B030D-6E8A-4147-A177-3AD203B41FA5}">
                      <a16:colId xmlns:a16="http://schemas.microsoft.com/office/drawing/2014/main" val="20000"/>
                    </a:ext>
                  </a:extLst>
                </a:gridCol>
              </a:tblGrid>
              <a:tr h="612261">
                <a:tc>
                  <a:txBody>
                    <a:bodyPr/>
                    <a:lstStyle/>
                    <a:p>
                      <a:pPr marL="91440">
                        <a:lnSpc>
                          <a:spcPct val="100000"/>
                        </a:lnSpc>
                        <a:spcBef>
                          <a:spcPts val="489"/>
                        </a:spcBef>
                      </a:pPr>
                      <a:r>
                        <a:rPr lang="en-US" sz="1600" b="1" dirty="0">
                          <a:solidFill>
                            <a:schemeClr val="tx1"/>
                          </a:solidFill>
                          <a:latin typeface="Times New Roman" panose="02020603050405020304" pitchFamily="18" charset="0"/>
                          <a:cs typeface="Times New Roman" panose="02020603050405020304" pitchFamily="18" charset="0"/>
                        </a:rPr>
                        <a:t>1. </a:t>
                      </a:r>
                      <a:r>
                        <a:rPr sz="1600" b="1" dirty="0">
                          <a:solidFill>
                            <a:schemeClr val="tx1"/>
                          </a:solidFill>
                          <a:latin typeface="Times New Roman" panose="02020603050405020304" pitchFamily="18" charset="0"/>
                          <a:cs typeface="Times New Roman" panose="02020603050405020304" pitchFamily="18" charset="0"/>
                        </a:rPr>
                        <a:t>QUY</a:t>
                      </a:r>
                      <a:r>
                        <a:rPr sz="1600" b="1" spc="-20" dirty="0">
                          <a:solidFill>
                            <a:schemeClr val="tx1"/>
                          </a:solidFill>
                          <a:latin typeface="Times New Roman" panose="02020603050405020304" pitchFamily="18" charset="0"/>
                          <a:cs typeface="Times New Roman" panose="02020603050405020304" pitchFamily="18" charset="0"/>
                        </a:rPr>
                        <a:t> </a:t>
                      </a:r>
                      <a:r>
                        <a:rPr sz="1600" b="1" dirty="0">
                          <a:solidFill>
                            <a:schemeClr val="tx1"/>
                          </a:solidFill>
                          <a:latin typeface="Times New Roman" panose="02020603050405020304" pitchFamily="18" charset="0"/>
                          <a:cs typeface="Times New Roman" panose="02020603050405020304" pitchFamily="18" charset="0"/>
                        </a:rPr>
                        <a:t>ĐỊNH</a:t>
                      </a:r>
                      <a:r>
                        <a:rPr sz="1600" b="1" spc="-15" dirty="0">
                          <a:solidFill>
                            <a:schemeClr val="tx1"/>
                          </a:solidFill>
                          <a:latin typeface="Times New Roman" panose="02020603050405020304" pitchFamily="18" charset="0"/>
                          <a:cs typeface="Times New Roman" panose="02020603050405020304" pitchFamily="18" charset="0"/>
                        </a:rPr>
                        <a:t> </a:t>
                      </a:r>
                      <a:r>
                        <a:rPr sz="1600" b="1" dirty="0">
                          <a:solidFill>
                            <a:schemeClr val="tx1"/>
                          </a:solidFill>
                          <a:latin typeface="Times New Roman" panose="02020603050405020304" pitchFamily="18" charset="0"/>
                          <a:cs typeface="Times New Roman" panose="02020603050405020304" pitchFamily="18" charset="0"/>
                        </a:rPr>
                        <a:t>CHUNG</a:t>
                      </a:r>
                      <a:r>
                        <a:rPr sz="1600" b="1" spc="-20" dirty="0">
                          <a:solidFill>
                            <a:schemeClr val="tx1"/>
                          </a:solidFill>
                          <a:latin typeface="Times New Roman" panose="02020603050405020304" pitchFamily="18" charset="0"/>
                          <a:cs typeface="Times New Roman" panose="02020603050405020304" pitchFamily="18" charset="0"/>
                        </a:rPr>
                        <a:t> </a:t>
                      </a:r>
                      <a:r>
                        <a:rPr sz="1600" b="1" dirty="0">
                          <a:solidFill>
                            <a:schemeClr val="tx1"/>
                          </a:solidFill>
                          <a:latin typeface="Times New Roman" panose="02020603050405020304" pitchFamily="18" charset="0"/>
                          <a:cs typeface="Times New Roman" panose="02020603050405020304" pitchFamily="18" charset="0"/>
                        </a:rPr>
                        <a:t>VỀ</a:t>
                      </a:r>
                      <a:r>
                        <a:rPr sz="1600" b="1" spc="-45" dirty="0">
                          <a:solidFill>
                            <a:schemeClr val="tx1"/>
                          </a:solidFill>
                          <a:latin typeface="Times New Roman" panose="02020603050405020304" pitchFamily="18" charset="0"/>
                          <a:cs typeface="Times New Roman" panose="02020603050405020304" pitchFamily="18" charset="0"/>
                        </a:rPr>
                        <a:t> </a:t>
                      </a:r>
                      <a:r>
                        <a:rPr sz="1600" b="1" dirty="0">
                          <a:solidFill>
                            <a:schemeClr val="tx1"/>
                          </a:solidFill>
                          <a:latin typeface="Times New Roman" panose="02020603050405020304" pitchFamily="18" charset="0"/>
                          <a:cs typeface="Times New Roman" panose="02020603050405020304" pitchFamily="18" charset="0"/>
                        </a:rPr>
                        <a:t>QUẢN</a:t>
                      </a:r>
                      <a:r>
                        <a:rPr sz="1600" b="1" spc="5" dirty="0">
                          <a:solidFill>
                            <a:schemeClr val="tx1"/>
                          </a:solidFill>
                          <a:latin typeface="Times New Roman" panose="02020603050405020304" pitchFamily="18" charset="0"/>
                          <a:cs typeface="Times New Roman" panose="02020603050405020304" pitchFamily="18" charset="0"/>
                        </a:rPr>
                        <a:t> </a:t>
                      </a:r>
                      <a:r>
                        <a:rPr sz="1600" b="1" dirty="0">
                          <a:solidFill>
                            <a:schemeClr val="tx1"/>
                          </a:solidFill>
                          <a:latin typeface="Times New Roman" panose="02020603050405020304" pitchFamily="18" charset="0"/>
                          <a:cs typeface="Times New Roman" panose="02020603050405020304" pitchFamily="18" charset="0"/>
                        </a:rPr>
                        <a:t>LÝ</a:t>
                      </a:r>
                      <a:r>
                        <a:rPr sz="1600" b="1" spc="-40" dirty="0">
                          <a:solidFill>
                            <a:schemeClr val="tx1"/>
                          </a:solidFill>
                          <a:latin typeface="Times New Roman" panose="02020603050405020304" pitchFamily="18" charset="0"/>
                          <a:cs typeface="Times New Roman" panose="02020603050405020304" pitchFamily="18" charset="0"/>
                        </a:rPr>
                        <a:t> </a:t>
                      </a:r>
                      <a:r>
                        <a:rPr sz="1600" b="1" dirty="0">
                          <a:solidFill>
                            <a:schemeClr val="tx1"/>
                          </a:solidFill>
                          <a:latin typeface="Times New Roman" panose="02020603050405020304" pitchFamily="18" charset="0"/>
                          <a:cs typeface="Times New Roman" panose="02020603050405020304" pitchFamily="18" charset="0"/>
                        </a:rPr>
                        <a:t>CHẤT</a:t>
                      </a:r>
                      <a:r>
                        <a:rPr sz="1600" b="1" spc="-45" dirty="0">
                          <a:solidFill>
                            <a:schemeClr val="tx1"/>
                          </a:solidFill>
                          <a:latin typeface="Times New Roman" panose="02020603050405020304" pitchFamily="18" charset="0"/>
                          <a:cs typeface="Times New Roman" panose="02020603050405020304" pitchFamily="18" charset="0"/>
                        </a:rPr>
                        <a:t> </a:t>
                      </a:r>
                      <a:r>
                        <a:rPr sz="1600" b="1" spc="-20" dirty="0">
                          <a:solidFill>
                            <a:schemeClr val="tx1"/>
                          </a:solidFill>
                          <a:latin typeface="Times New Roman" panose="02020603050405020304" pitchFamily="18" charset="0"/>
                          <a:cs typeface="Times New Roman" panose="02020603050405020304" pitchFamily="18" charset="0"/>
                        </a:rPr>
                        <a:t>THẢI</a:t>
                      </a:r>
                      <a:r>
                        <a:rPr lang="en-US" sz="1600" b="1" spc="-20" dirty="0">
                          <a:solidFill>
                            <a:schemeClr val="tx1"/>
                          </a:solidFill>
                          <a:latin typeface="Times New Roman" panose="02020603050405020304" pitchFamily="18" charset="0"/>
                          <a:cs typeface="Times New Roman" panose="02020603050405020304" pitchFamily="18" charset="0"/>
                        </a:rPr>
                        <a:t> (</a:t>
                      </a:r>
                      <a:r>
                        <a:rPr lang="en-US" sz="1600" b="1" spc="-20" dirty="0" err="1">
                          <a:solidFill>
                            <a:schemeClr val="tx1"/>
                          </a:solidFill>
                          <a:latin typeface="Times New Roman" panose="02020603050405020304" pitchFamily="18" charset="0"/>
                          <a:cs typeface="Times New Roman" panose="02020603050405020304" pitchFamily="18" charset="0"/>
                        </a:rPr>
                        <a:t>theo</a:t>
                      </a:r>
                      <a:r>
                        <a:rPr lang="en-US" sz="1600" b="1" spc="-20" dirty="0">
                          <a:solidFill>
                            <a:schemeClr val="tx1"/>
                          </a:solidFill>
                          <a:latin typeface="Times New Roman" panose="02020603050405020304" pitchFamily="18" charset="0"/>
                          <a:cs typeface="Times New Roman" panose="02020603050405020304" pitchFamily="18" charset="0"/>
                        </a:rPr>
                        <a:t> </a:t>
                      </a:r>
                      <a:r>
                        <a:rPr lang="en-US" sz="1600" b="1" spc="-20" dirty="0" err="1">
                          <a:solidFill>
                            <a:schemeClr val="tx1"/>
                          </a:solidFill>
                          <a:latin typeface="Times New Roman" panose="02020603050405020304" pitchFamily="18" charset="0"/>
                          <a:cs typeface="Times New Roman" panose="02020603050405020304" pitchFamily="18" charset="0"/>
                        </a:rPr>
                        <a:t>quy</a:t>
                      </a:r>
                      <a:r>
                        <a:rPr lang="en-US" sz="1600" b="1" spc="-20" dirty="0">
                          <a:solidFill>
                            <a:schemeClr val="tx1"/>
                          </a:solidFill>
                          <a:latin typeface="Times New Roman" panose="02020603050405020304" pitchFamily="18" charset="0"/>
                          <a:cs typeface="Times New Roman" panose="02020603050405020304" pitchFamily="18" charset="0"/>
                        </a:rPr>
                        <a:t> </a:t>
                      </a:r>
                      <a:r>
                        <a:rPr lang="en-US" sz="1600" b="1" spc="-20" dirty="0" err="1">
                          <a:solidFill>
                            <a:schemeClr val="tx1"/>
                          </a:solidFill>
                          <a:latin typeface="Times New Roman" panose="02020603050405020304" pitchFamily="18" charset="0"/>
                          <a:cs typeface="Times New Roman" panose="02020603050405020304" pitchFamily="18" charset="0"/>
                        </a:rPr>
                        <a:t>định</a:t>
                      </a:r>
                      <a:r>
                        <a:rPr lang="en-US" sz="1600" b="1" spc="-20" dirty="0">
                          <a:solidFill>
                            <a:schemeClr val="tx1"/>
                          </a:solidFill>
                          <a:latin typeface="Times New Roman" panose="02020603050405020304" pitchFamily="18" charset="0"/>
                          <a:cs typeface="Times New Roman" panose="02020603050405020304" pitchFamily="18" charset="0"/>
                        </a:rPr>
                        <a:t> </a:t>
                      </a:r>
                      <a:r>
                        <a:rPr lang="en-US" sz="1600" b="1" spc="-20" dirty="0" err="1">
                          <a:solidFill>
                            <a:schemeClr val="tx1"/>
                          </a:solidFill>
                          <a:latin typeface="Times New Roman" panose="02020603050405020304" pitchFamily="18" charset="0"/>
                          <a:cs typeface="Times New Roman" panose="02020603050405020304" pitchFamily="18" charset="0"/>
                        </a:rPr>
                        <a:t>tại</a:t>
                      </a:r>
                      <a:r>
                        <a:rPr lang="en-US" sz="1600" b="1" spc="-20" dirty="0">
                          <a:solidFill>
                            <a:schemeClr val="tx1"/>
                          </a:solidFill>
                          <a:latin typeface="Times New Roman" panose="02020603050405020304" pitchFamily="18" charset="0"/>
                          <a:cs typeface="Times New Roman" panose="02020603050405020304" pitchFamily="18" charset="0"/>
                        </a:rPr>
                        <a:t> </a:t>
                      </a:r>
                      <a:r>
                        <a:rPr lang="en-US" sz="1600" b="1" spc="-20" dirty="0" err="1">
                          <a:solidFill>
                            <a:schemeClr val="tx1"/>
                          </a:solidFill>
                          <a:latin typeface="Times New Roman" panose="02020603050405020304" pitchFamily="18" charset="0"/>
                          <a:cs typeface="Times New Roman" panose="02020603050405020304" pitchFamily="18" charset="0"/>
                        </a:rPr>
                        <a:t>khoản</a:t>
                      </a:r>
                      <a:r>
                        <a:rPr lang="en-US" sz="1600" b="1" spc="-20" dirty="0">
                          <a:solidFill>
                            <a:schemeClr val="tx1"/>
                          </a:solidFill>
                          <a:latin typeface="Times New Roman" panose="02020603050405020304" pitchFamily="18" charset="0"/>
                          <a:cs typeface="Times New Roman" panose="02020603050405020304" pitchFamily="18" charset="0"/>
                        </a:rPr>
                        <a:t> 1 </a:t>
                      </a:r>
                      <a:r>
                        <a:rPr lang="en-US" sz="1600" b="1" spc="-20" dirty="0" err="1">
                          <a:solidFill>
                            <a:schemeClr val="tx1"/>
                          </a:solidFill>
                          <a:latin typeface="Times New Roman" panose="02020603050405020304" pitchFamily="18" charset="0"/>
                          <a:cs typeface="Times New Roman" panose="02020603050405020304" pitchFamily="18" charset="0"/>
                        </a:rPr>
                        <a:t>Điều</a:t>
                      </a:r>
                      <a:r>
                        <a:rPr lang="en-US" sz="1600" b="1" spc="-20" dirty="0">
                          <a:solidFill>
                            <a:schemeClr val="tx1"/>
                          </a:solidFill>
                          <a:latin typeface="Times New Roman" panose="02020603050405020304" pitchFamily="18" charset="0"/>
                          <a:cs typeface="Times New Roman" panose="02020603050405020304" pitchFamily="18" charset="0"/>
                        </a:rPr>
                        <a:t> 72 </a:t>
                      </a:r>
                      <a:r>
                        <a:rPr lang="en-US" sz="1600" b="1" spc="-20" dirty="0" err="1">
                          <a:solidFill>
                            <a:schemeClr val="tx1"/>
                          </a:solidFill>
                          <a:latin typeface="Times New Roman" panose="02020603050405020304" pitchFamily="18" charset="0"/>
                          <a:cs typeface="Times New Roman" panose="02020603050405020304" pitchFamily="18" charset="0"/>
                        </a:rPr>
                        <a:t>Luật</a:t>
                      </a:r>
                      <a:r>
                        <a:rPr lang="en-US" sz="1600" b="1" spc="-20" dirty="0">
                          <a:solidFill>
                            <a:schemeClr val="tx1"/>
                          </a:solidFill>
                          <a:latin typeface="Times New Roman" panose="02020603050405020304" pitchFamily="18" charset="0"/>
                          <a:cs typeface="Times New Roman" panose="02020603050405020304" pitchFamily="18" charset="0"/>
                        </a:rPr>
                        <a:t> BVMT) </a:t>
                      </a:r>
                      <a:endParaRPr sz="1600" dirty="0">
                        <a:solidFill>
                          <a:schemeClr val="tx1"/>
                        </a:solidFill>
                        <a:latin typeface="Times New Roman" panose="02020603050405020304" pitchFamily="18" charset="0"/>
                        <a:cs typeface="Times New Roman" panose="02020603050405020304" pitchFamily="18" charset="0"/>
                      </a:endParaRPr>
                    </a:p>
                  </a:txBody>
                  <a:tcPr marL="0" marR="0" marT="6222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noFill/>
                  </a:tcPr>
                </a:tc>
                <a:extLst>
                  <a:ext uri="{0D108BD9-81ED-4DB2-BD59-A6C34878D82A}">
                    <a16:rowId xmlns:a16="http://schemas.microsoft.com/office/drawing/2014/main" val="10000"/>
                  </a:ext>
                </a:extLst>
              </a:tr>
              <a:tr h="5407539">
                <a:tc>
                  <a:txBody>
                    <a:bodyPr/>
                    <a:lstStyle/>
                    <a:p>
                      <a:pPr marL="91440" marR="83185" algn="just">
                        <a:lnSpc>
                          <a:spcPct val="120000"/>
                        </a:lnSpc>
                        <a:spcBef>
                          <a:spcPts val="105"/>
                        </a:spcBef>
                        <a:buChar char="-"/>
                        <a:tabLst>
                          <a:tab pos="233679" algn="l"/>
                        </a:tabLs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gom</a:t>
                      </a:r>
                      <a:r>
                        <a:rPr lang="en-US" sz="2000" dirty="0">
                          <a:latin typeface="Times New Roman" panose="02020603050405020304" pitchFamily="18" charset="0"/>
                          <a:cs typeface="Times New Roman" panose="02020603050405020304" pitchFamily="18" charset="0"/>
                        </a:rPr>
                        <a:t>, l</a:t>
                      </a:r>
                      <a:r>
                        <a:rPr lang="vi-VN" sz="2000" dirty="0">
                          <a:latin typeface="Times New Roman" panose="02020603050405020304" pitchFamily="18" charset="0"/>
                          <a:cs typeface="Times New Roman" panose="02020603050405020304" pitchFamily="18" charset="0"/>
                        </a:rPr>
                        <a:t>ư</a:t>
                      </a:r>
                      <a:r>
                        <a:rPr lang="en-US" sz="2000" dirty="0">
                          <a:latin typeface="Times New Roman" panose="02020603050405020304" pitchFamily="18" charset="0"/>
                          <a:cs typeface="Times New Roman" panose="02020603050405020304" pitchFamily="18" charset="0"/>
                        </a:rPr>
                        <a:t>u </a:t>
                      </a:r>
                      <a:r>
                        <a:rPr lang="en-US" sz="2000" dirty="0" err="1">
                          <a:latin typeface="Times New Roman" panose="02020603050405020304" pitchFamily="18" charset="0"/>
                          <a:cs typeface="Times New Roman" panose="02020603050405020304" pitchFamily="18" charset="0"/>
                        </a:rPr>
                        <a:t>giữ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xử</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lý</a:t>
                      </a:r>
                      <a:r>
                        <a:rPr lang="en-US" sz="2000" spc="5" dirty="0">
                          <a:latin typeface="Times New Roman" panose="02020603050405020304" pitchFamily="18" charset="0"/>
                          <a:cs typeface="Times New Roman" panose="02020603050405020304" pitchFamily="18" charset="0"/>
                        </a:rPr>
                        <a:t>;</a:t>
                      </a:r>
                    </a:p>
                    <a:p>
                      <a:pPr marL="91440" marR="83185" algn="just">
                        <a:lnSpc>
                          <a:spcPct val="120000"/>
                        </a:lnSpc>
                        <a:spcBef>
                          <a:spcPts val="105"/>
                        </a:spcBef>
                        <a:buChar char="-"/>
                        <a:tabLst>
                          <a:tab pos="233679" algn="l"/>
                        </a:tabLst>
                      </a:pP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Chủ</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nguồn</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thải</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có</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trách</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nhiệm</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tái</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sử</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dụng</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tái</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chế</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xử</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lý</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và</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thu</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hồi</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năng</a:t>
                      </a:r>
                      <a:r>
                        <a:rPr lang="en-US" sz="2000" spc="5" dirty="0">
                          <a:latin typeface="Times New Roman" panose="02020603050405020304" pitchFamily="18" charset="0"/>
                          <a:cs typeface="Times New Roman" panose="02020603050405020304" pitchFamily="18" charset="0"/>
                        </a:rPr>
                        <a:t> l</a:t>
                      </a:r>
                      <a:r>
                        <a:rPr lang="vi-VN" sz="2000" spc="5" dirty="0">
                          <a:latin typeface="Times New Roman" panose="02020603050405020304" pitchFamily="18" charset="0"/>
                          <a:cs typeface="Times New Roman" panose="02020603050405020304" pitchFamily="18" charset="0"/>
                        </a:rPr>
                        <a:t>ư</a:t>
                      </a:r>
                      <a:r>
                        <a:rPr lang="en-US" sz="2000" spc="5" dirty="0" err="1">
                          <a:latin typeface="Times New Roman" panose="02020603050405020304" pitchFamily="18" charset="0"/>
                          <a:cs typeface="Times New Roman" panose="02020603050405020304" pitchFamily="18" charset="0"/>
                        </a:rPr>
                        <a:t>ợng</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từ</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chất</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thải</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hoặc</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chuyển</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giao</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cho</a:t>
                      </a:r>
                      <a:r>
                        <a:rPr lang="en-US" sz="2000" spc="5" dirty="0">
                          <a:latin typeface="Times New Roman" panose="02020603050405020304" pitchFamily="18" charset="0"/>
                          <a:cs typeface="Times New Roman" panose="02020603050405020304" pitchFamily="18" charset="0"/>
                        </a:rPr>
                        <a:t> c</a:t>
                      </a:r>
                      <a:r>
                        <a:rPr lang="vi-VN" sz="2000" spc="5" dirty="0">
                          <a:latin typeface="Times New Roman" panose="02020603050405020304" pitchFamily="18" charset="0"/>
                          <a:cs typeface="Times New Roman" panose="02020603050405020304" pitchFamily="18" charset="0"/>
                        </a:rPr>
                        <a:t>ơ</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sở</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có</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chức</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năng</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giấy</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phép</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môi</a:t>
                      </a:r>
                      <a:r>
                        <a:rPr lang="en-US" sz="2000" spc="5" dirty="0">
                          <a:latin typeface="Times New Roman" panose="02020603050405020304" pitchFamily="18" charset="0"/>
                          <a:cs typeface="Times New Roman" panose="02020603050405020304" pitchFamily="18" charset="0"/>
                        </a:rPr>
                        <a:t> tr</a:t>
                      </a:r>
                      <a:r>
                        <a:rPr lang="vi-VN" sz="2000" spc="5" dirty="0">
                          <a:latin typeface="Times New Roman" panose="02020603050405020304" pitchFamily="18" charset="0"/>
                          <a:cs typeface="Times New Roman" panose="02020603050405020304" pitchFamily="18" charset="0"/>
                        </a:rPr>
                        <a:t>ư</a:t>
                      </a:r>
                      <a:r>
                        <a:rPr lang="en-US" sz="2000" spc="5" dirty="0" err="1">
                          <a:latin typeface="Times New Roman" panose="02020603050405020304" pitchFamily="18" charset="0"/>
                          <a:cs typeface="Times New Roman" panose="02020603050405020304" pitchFamily="18" charset="0"/>
                        </a:rPr>
                        <a:t>ờng</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phù</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hợp</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để</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xử</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lý</a:t>
                      </a:r>
                      <a:r>
                        <a:rPr lang="en-US" sz="2000" spc="5" dirty="0">
                          <a:latin typeface="Times New Roman" panose="02020603050405020304" pitchFamily="18" charset="0"/>
                          <a:cs typeface="Times New Roman" panose="02020603050405020304" pitchFamily="18" charset="0"/>
                        </a:rPr>
                        <a:t>.</a:t>
                      </a:r>
                    </a:p>
                    <a:p>
                      <a:pPr marL="91440" marR="83185" algn="just">
                        <a:lnSpc>
                          <a:spcPct val="120000"/>
                        </a:lnSpc>
                        <a:spcBef>
                          <a:spcPts val="105"/>
                        </a:spcBef>
                        <a:buChar char="-"/>
                        <a:tabLst>
                          <a:tab pos="233679" algn="l"/>
                        </a:tabLst>
                      </a:pP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Chủ</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nguồn</a:t>
                      </a:r>
                      <a:r>
                        <a:rPr lang="en-US" sz="2000" spc="5" dirty="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thải</a:t>
                      </a:r>
                      <a:r>
                        <a:rPr lang="en-US" sz="2000" spc="5"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áp</a:t>
                      </a:r>
                      <a:r>
                        <a:rPr sz="2000" spc="1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dụng</a:t>
                      </a:r>
                      <a:r>
                        <a:rPr sz="2000" spc="-5"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sz="2000" dirty="0">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tiết kiệm </a:t>
                      </a:r>
                      <a:r>
                        <a:rPr sz="2000" dirty="0">
                          <a:latin typeface="Times New Roman" panose="02020603050405020304" pitchFamily="18" charset="0"/>
                          <a:cs typeface="Times New Roman" panose="02020603050405020304" pitchFamily="18" charset="0"/>
                        </a:rPr>
                        <a:t>TN, NL; sử</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dụng</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nguyên</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liệu, nhiên liệu,</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vật</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liệu </a:t>
                      </a:r>
                      <a:r>
                        <a:rPr sz="2000" dirty="0">
                          <a:solidFill>
                            <a:srgbClr val="FF0000"/>
                          </a:solidFill>
                          <a:latin typeface="Times New Roman" panose="02020603050405020304" pitchFamily="18" charset="0"/>
                          <a:cs typeface="Times New Roman" panose="02020603050405020304" pitchFamily="18" charset="0"/>
                        </a:rPr>
                        <a:t>thân</a:t>
                      </a:r>
                      <a:r>
                        <a:rPr sz="2000" spc="-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thiện</a:t>
                      </a:r>
                      <a:r>
                        <a:rPr sz="2000" spc="5" dirty="0">
                          <a:solidFill>
                            <a:srgbClr val="FF0000"/>
                          </a:solidFill>
                          <a:latin typeface="Times New Roman" panose="02020603050405020304" pitchFamily="18" charset="0"/>
                          <a:cs typeface="Times New Roman" panose="02020603050405020304" pitchFamily="18" charset="0"/>
                        </a:rPr>
                        <a:t> </a:t>
                      </a:r>
                      <a:r>
                        <a:rPr sz="2000" spc="-25" dirty="0">
                          <a:solidFill>
                            <a:srgbClr val="FF0000"/>
                          </a:solidFill>
                          <a:latin typeface="Times New Roman" panose="02020603050405020304" pitchFamily="18" charset="0"/>
                          <a:cs typeface="Times New Roman" panose="02020603050405020304" pitchFamily="18" charset="0"/>
                        </a:rPr>
                        <a:t>MT, </a:t>
                      </a:r>
                      <a:r>
                        <a:rPr sz="2000" dirty="0">
                          <a:solidFill>
                            <a:srgbClr val="FF0000"/>
                          </a:solidFill>
                          <a:latin typeface="Times New Roman" panose="02020603050405020304" pitchFamily="18" charset="0"/>
                          <a:cs typeface="Times New Roman" panose="02020603050405020304" pitchFamily="18" charset="0"/>
                        </a:rPr>
                        <a:t>NL</a:t>
                      </a:r>
                      <a:r>
                        <a:rPr sz="2000" spc="17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tái</a:t>
                      </a:r>
                      <a:r>
                        <a:rPr sz="2000" spc="180"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tạo</a:t>
                      </a:r>
                      <a:r>
                        <a:rPr sz="2000" dirty="0">
                          <a:latin typeface="Times New Roman" panose="02020603050405020304" pitchFamily="18" charset="0"/>
                          <a:cs typeface="Times New Roman" panose="02020603050405020304" pitchFamily="18" charset="0"/>
                        </a:rPr>
                        <a:t>;</a:t>
                      </a:r>
                      <a:r>
                        <a:rPr sz="2000" spc="1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áp</a:t>
                      </a:r>
                      <a:r>
                        <a:rPr sz="2000" spc="19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dụng</a:t>
                      </a:r>
                      <a:r>
                        <a:rPr sz="2000" spc="195"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sz="2000" dirty="0">
                          <a:latin typeface="Times New Roman" panose="02020603050405020304" pitchFamily="18" charset="0"/>
                          <a:cs typeface="Times New Roman" panose="02020603050405020304" pitchFamily="18" charset="0"/>
                        </a:rPr>
                        <a:t>,</a:t>
                      </a:r>
                      <a:r>
                        <a:rPr sz="2000" spc="1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chương</a:t>
                      </a:r>
                      <a:r>
                        <a:rPr sz="2000" spc="19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trình</a:t>
                      </a:r>
                      <a:r>
                        <a:rPr sz="2000" spc="185" dirty="0">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SX</a:t>
                      </a:r>
                      <a:r>
                        <a:rPr sz="2000" spc="180"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sạch</a:t>
                      </a:r>
                      <a:r>
                        <a:rPr sz="2000" spc="180"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hơn</a:t>
                      </a:r>
                      <a:r>
                        <a:rPr sz="2000" dirty="0">
                          <a:latin typeface="Times New Roman" panose="02020603050405020304" pitchFamily="18" charset="0"/>
                          <a:cs typeface="Times New Roman" panose="02020603050405020304" pitchFamily="18" charset="0"/>
                        </a:rPr>
                        <a:t>,</a:t>
                      </a:r>
                      <a:r>
                        <a:rPr sz="2000" spc="1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kiểm</a:t>
                      </a:r>
                      <a:r>
                        <a:rPr sz="2000" spc="2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soát</a:t>
                      </a:r>
                      <a:r>
                        <a:rPr sz="2000" spc="19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tr</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ờng</a:t>
                      </a:r>
                      <a:r>
                        <a:rPr sz="2000" spc="18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và</a:t>
                      </a:r>
                      <a:r>
                        <a:rPr sz="2000" spc="1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biện</a:t>
                      </a:r>
                      <a:r>
                        <a:rPr sz="2000" spc="18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pháp</a:t>
                      </a:r>
                      <a:r>
                        <a:rPr sz="2000" spc="1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khác</a:t>
                      </a:r>
                      <a:r>
                        <a:rPr sz="2000" spc="18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để </a:t>
                      </a:r>
                      <a:r>
                        <a:rPr sz="2000" dirty="0">
                          <a:latin typeface="Times New Roman" panose="02020603050405020304" pitchFamily="18" charset="0"/>
                          <a:cs typeface="Times New Roman" panose="02020603050405020304" pitchFamily="18" charset="0"/>
                        </a:rPr>
                        <a:t>giảm</a:t>
                      </a:r>
                      <a:r>
                        <a:rPr sz="2000" spc="2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thiểu</a:t>
                      </a:r>
                      <a:r>
                        <a:rPr sz="2000" spc="27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phát</a:t>
                      </a:r>
                      <a:r>
                        <a:rPr sz="2000" spc="285"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sinh</a:t>
                      </a:r>
                      <a:r>
                        <a:rPr sz="2000" spc="27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thải</a:t>
                      </a:r>
                      <a:r>
                        <a:rPr sz="2000" dirty="0">
                          <a:latin typeface="Times New Roman" panose="02020603050405020304" pitchFamily="18" charset="0"/>
                          <a:cs typeface="Times New Roman" panose="02020603050405020304" pitchFamily="18" charset="0"/>
                        </a:rPr>
                        <a:t>;</a:t>
                      </a:r>
                      <a:r>
                        <a:rPr sz="2000" spc="2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cập</a:t>
                      </a:r>
                      <a:r>
                        <a:rPr sz="2000" spc="2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nhật</a:t>
                      </a:r>
                      <a:r>
                        <a:rPr sz="2000" spc="27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thông</a:t>
                      </a:r>
                      <a:r>
                        <a:rPr sz="2000" spc="2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tin</a:t>
                      </a:r>
                      <a:r>
                        <a:rPr sz="2000" spc="28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trên</a:t>
                      </a:r>
                      <a:r>
                        <a:rPr sz="2000" spc="2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CSDL</a:t>
                      </a:r>
                      <a:r>
                        <a:rPr sz="2000" spc="2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MT</a:t>
                      </a:r>
                      <a:r>
                        <a:rPr sz="2000" spc="2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QG</a:t>
                      </a:r>
                      <a:r>
                        <a:rPr sz="2000" spc="29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khi</a:t>
                      </a:r>
                      <a:r>
                        <a:rPr sz="2000" spc="27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chuyển</a:t>
                      </a:r>
                      <a:r>
                        <a:rPr sz="2000" spc="2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giao</a:t>
                      </a:r>
                      <a:r>
                        <a:rPr sz="2000" spc="28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CTNH, CTRCNTT</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phải</a:t>
                      </a:r>
                      <a:r>
                        <a:rPr sz="2000" spc="-5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xử</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lý</a:t>
                      </a:r>
                      <a:r>
                        <a:rPr sz="2000" spc="-4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cho</a:t>
                      </a:r>
                      <a:r>
                        <a:rPr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t>
                      </a:r>
                      <a:r>
                        <a:rPr lang="vi-VN" sz="2000" dirty="0">
                          <a:latin typeface="Times New Roman" panose="02020603050405020304" pitchFamily="18" charset="0"/>
                          <a:cs typeface="Times New Roman" panose="02020603050405020304" pitchFamily="18" charset="0"/>
                        </a:rPr>
                        <a:t>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có</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GPMT</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phù</a:t>
                      </a:r>
                      <a:r>
                        <a:rPr sz="2000" spc="-4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hợp.</a:t>
                      </a:r>
                      <a:endParaRPr sz="2000" dirty="0">
                        <a:latin typeface="Times New Roman" panose="02020603050405020304" pitchFamily="18" charset="0"/>
                        <a:cs typeface="Times New Roman" panose="02020603050405020304" pitchFamily="18" charset="0"/>
                      </a:endParaRPr>
                    </a:p>
                    <a:p>
                      <a:pPr marL="91440" marR="84455" algn="just">
                        <a:lnSpc>
                          <a:spcPct val="120000"/>
                        </a:lnSpc>
                        <a:spcBef>
                          <a:spcPts val="1205"/>
                        </a:spcBef>
                        <a:buChar char="-"/>
                        <a:tabLst>
                          <a:tab pos="250190" algn="l"/>
                        </a:tabLst>
                      </a:pPr>
                      <a:r>
                        <a:rPr lang="en-US"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Chất</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thải</a:t>
                      </a:r>
                      <a:r>
                        <a:rPr sz="2000" spc="1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đáp</a:t>
                      </a:r>
                      <a:r>
                        <a:rPr sz="2000" spc="1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ứng</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tiêu</a:t>
                      </a:r>
                      <a:r>
                        <a:rPr sz="2000" spc="1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chuẩn,</a:t>
                      </a:r>
                      <a:r>
                        <a:rPr sz="2000" spc="140" dirty="0">
                          <a:latin typeface="Times New Roman" panose="02020603050405020304" pitchFamily="18" charset="0"/>
                          <a:cs typeface="Times New Roman" panose="02020603050405020304" pitchFamily="18" charset="0"/>
                        </a:rPr>
                        <a:t> </a:t>
                      </a:r>
                      <a:r>
                        <a:rPr lang="en-US" sz="2000" spc="140" dirty="0" err="1">
                          <a:latin typeface="Times New Roman" panose="02020603050405020304" pitchFamily="18" charset="0"/>
                          <a:cs typeface="Times New Roman" panose="02020603050405020304" pitchFamily="18" charset="0"/>
                        </a:rPr>
                        <a:t>quy</a:t>
                      </a:r>
                      <a:r>
                        <a:rPr lang="en-US" sz="2000" spc="140" dirty="0">
                          <a:latin typeface="Times New Roman" panose="02020603050405020304" pitchFamily="18" charset="0"/>
                          <a:cs typeface="Times New Roman" panose="02020603050405020304" pitchFamily="18" charset="0"/>
                        </a:rPr>
                        <a:t> </a:t>
                      </a:r>
                      <a:r>
                        <a:rPr lang="en-US" sz="2000" spc="140" dirty="0" err="1">
                          <a:latin typeface="Times New Roman" panose="02020603050405020304" pitchFamily="18" charset="0"/>
                          <a:cs typeface="Times New Roman" panose="02020603050405020304" pitchFamily="18" charset="0"/>
                        </a:rPr>
                        <a:t>chuẩn</a:t>
                      </a:r>
                      <a:r>
                        <a:rPr lang="en-US" sz="2000" spc="140" dirty="0">
                          <a:latin typeface="Times New Roman" panose="02020603050405020304" pitchFamily="18" charset="0"/>
                          <a:cs typeface="Times New Roman" panose="02020603050405020304" pitchFamily="18" charset="0"/>
                        </a:rPr>
                        <a:t> </a:t>
                      </a:r>
                      <a:r>
                        <a:rPr lang="en-US" sz="2000" spc="140" dirty="0" err="1">
                          <a:latin typeface="Times New Roman" panose="02020603050405020304" pitchFamily="18" charset="0"/>
                          <a:cs typeface="Times New Roman" panose="02020603050405020304" pitchFamily="18" charset="0"/>
                        </a:rPr>
                        <a:t>kỹ</a:t>
                      </a:r>
                      <a:r>
                        <a:rPr lang="en-US" sz="2000" spc="140" dirty="0">
                          <a:latin typeface="Times New Roman" panose="02020603050405020304" pitchFamily="18" charset="0"/>
                          <a:cs typeface="Times New Roman" panose="02020603050405020304" pitchFamily="18" charset="0"/>
                        </a:rPr>
                        <a:t> </a:t>
                      </a:r>
                      <a:r>
                        <a:rPr lang="en-US" sz="2000" spc="140" dirty="0" err="1">
                          <a:latin typeface="Times New Roman" panose="02020603050405020304" pitchFamily="18" charset="0"/>
                          <a:cs typeface="Times New Roman" panose="02020603050405020304" pitchFamily="18" charset="0"/>
                        </a:rPr>
                        <a:t>thuật</a:t>
                      </a:r>
                      <a:r>
                        <a:rPr sz="2000" spc="1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của</a:t>
                      </a:r>
                      <a:r>
                        <a:rPr sz="2000" spc="135" dirty="0">
                          <a:latin typeface="Times New Roman" panose="02020603050405020304" pitchFamily="18" charset="0"/>
                          <a:cs typeface="Times New Roman" panose="02020603050405020304" pitchFamily="18" charset="0"/>
                        </a:rPr>
                        <a:t> </a:t>
                      </a:r>
                      <a:r>
                        <a:rPr sz="2000" dirty="0">
                          <a:solidFill>
                            <a:srgbClr val="00B0F0"/>
                          </a:solidFill>
                          <a:latin typeface="Times New Roman" panose="02020603050405020304" pitchFamily="18" charset="0"/>
                          <a:cs typeface="Times New Roman" panose="02020603050405020304" pitchFamily="18" charset="0"/>
                        </a:rPr>
                        <a:t>nguyên</a:t>
                      </a:r>
                      <a:r>
                        <a:rPr sz="2000" spc="135" dirty="0">
                          <a:solidFill>
                            <a:srgbClr val="00B0F0"/>
                          </a:solidFill>
                          <a:latin typeface="Times New Roman" panose="02020603050405020304" pitchFamily="18" charset="0"/>
                          <a:cs typeface="Times New Roman" panose="02020603050405020304" pitchFamily="18" charset="0"/>
                        </a:rPr>
                        <a:t> </a:t>
                      </a:r>
                      <a:r>
                        <a:rPr sz="2000" dirty="0">
                          <a:solidFill>
                            <a:srgbClr val="00B0F0"/>
                          </a:solidFill>
                          <a:latin typeface="Times New Roman" panose="02020603050405020304" pitchFamily="18" charset="0"/>
                          <a:cs typeface="Times New Roman" panose="02020603050405020304" pitchFamily="18" charset="0"/>
                        </a:rPr>
                        <a:t>liệu,</a:t>
                      </a:r>
                      <a:r>
                        <a:rPr sz="2000" spc="125" dirty="0">
                          <a:solidFill>
                            <a:srgbClr val="00B0F0"/>
                          </a:solidFill>
                          <a:latin typeface="Times New Roman" panose="02020603050405020304" pitchFamily="18" charset="0"/>
                          <a:cs typeface="Times New Roman" panose="02020603050405020304" pitchFamily="18" charset="0"/>
                        </a:rPr>
                        <a:t> </a:t>
                      </a:r>
                      <a:r>
                        <a:rPr sz="2000" dirty="0">
                          <a:solidFill>
                            <a:srgbClr val="00B0F0"/>
                          </a:solidFill>
                          <a:latin typeface="Times New Roman" panose="02020603050405020304" pitchFamily="18" charset="0"/>
                          <a:cs typeface="Times New Roman" panose="02020603050405020304" pitchFamily="18" charset="0"/>
                        </a:rPr>
                        <a:t>nhiên</a:t>
                      </a:r>
                      <a:r>
                        <a:rPr sz="2000" spc="145" dirty="0">
                          <a:solidFill>
                            <a:srgbClr val="00B0F0"/>
                          </a:solidFill>
                          <a:latin typeface="Times New Roman" panose="02020603050405020304" pitchFamily="18" charset="0"/>
                          <a:cs typeface="Times New Roman" panose="02020603050405020304" pitchFamily="18" charset="0"/>
                        </a:rPr>
                        <a:t> </a:t>
                      </a:r>
                      <a:r>
                        <a:rPr sz="2000" dirty="0">
                          <a:solidFill>
                            <a:srgbClr val="00B0F0"/>
                          </a:solidFill>
                          <a:latin typeface="Times New Roman" panose="02020603050405020304" pitchFamily="18" charset="0"/>
                          <a:cs typeface="Times New Roman" panose="02020603050405020304" pitchFamily="18" charset="0"/>
                        </a:rPr>
                        <a:t>liệu,</a:t>
                      </a:r>
                      <a:r>
                        <a:rPr sz="2000" spc="130" dirty="0">
                          <a:solidFill>
                            <a:srgbClr val="00B0F0"/>
                          </a:solidFill>
                          <a:latin typeface="Times New Roman" panose="02020603050405020304" pitchFamily="18" charset="0"/>
                          <a:cs typeface="Times New Roman" panose="02020603050405020304" pitchFamily="18" charset="0"/>
                        </a:rPr>
                        <a:t> </a:t>
                      </a:r>
                      <a:r>
                        <a:rPr sz="2000" dirty="0">
                          <a:solidFill>
                            <a:srgbClr val="00B0F0"/>
                          </a:solidFill>
                          <a:latin typeface="Times New Roman" panose="02020603050405020304" pitchFamily="18" charset="0"/>
                          <a:cs typeface="Times New Roman" panose="02020603050405020304" pitchFamily="18" charset="0"/>
                        </a:rPr>
                        <a:t>vật</a:t>
                      </a:r>
                      <a:r>
                        <a:rPr sz="2000" spc="140" dirty="0">
                          <a:solidFill>
                            <a:srgbClr val="00B0F0"/>
                          </a:solidFill>
                          <a:latin typeface="Times New Roman" panose="02020603050405020304" pitchFamily="18" charset="0"/>
                          <a:cs typeface="Times New Roman" panose="02020603050405020304" pitchFamily="18" charset="0"/>
                        </a:rPr>
                        <a:t> </a:t>
                      </a:r>
                      <a:r>
                        <a:rPr sz="2000" dirty="0">
                          <a:solidFill>
                            <a:srgbClr val="00B0F0"/>
                          </a:solidFill>
                          <a:latin typeface="Times New Roman" panose="02020603050405020304" pitchFamily="18" charset="0"/>
                          <a:cs typeface="Times New Roman" panose="02020603050405020304" pitchFamily="18" charset="0"/>
                        </a:rPr>
                        <a:t>liệu</a:t>
                      </a:r>
                      <a:r>
                        <a:rPr sz="2000" spc="130" dirty="0">
                          <a:solidFill>
                            <a:srgbClr val="00B0F0"/>
                          </a:solidFill>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theo</a:t>
                      </a:r>
                      <a:r>
                        <a:rPr sz="2000" spc="1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quy</a:t>
                      </a:r>
                      <a:r>
                        <a:rPr sz="2000" spc="130" dirty="0">
                          <a:latin typeface="Times New Roman" panose="02020603050405020304" pitchFamily="18" charset="0"/>
                          <a:cs typeface="Times New Roman" panose="02020603050405020304" pitchFamily="18" charset="0"/>
                        </a:rPr>
                        <a:t> </a:t>
                      </a:r>
                      <a:r>
                        <a:rPr sz="2000" spc="-20" dirty="0" err="1">
                          <a:latin typeface="Times New Roman" panose="02020603050405020304" pitchFamily="18" charset="0"/>
                          <a:cs typeface="Times New Roman" panose="02020603050405020304" pitchFamily="18" charset="0"/>
                        </a:rPr>
                        <a:t>định</a:t>
                      </a:r>
                      <a:r>
                        <a:rPr sz="2000" spc="-2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của</a:t>
                      </a:r>
                      <a:r>
                        <a:rPr lang="en-US" sz="2000" spc="15" dirty="0">
                          <a:latin typeface="Times New Roman" panose="02020603050405020304" pitchFamily="18" charset="0"/>
                          <a:cs typeface="Times New Roman" panose="02020603050405020304" pitchFamily="18" charset="0"/>
                        </a:rPr>
                        <a:t> </a:t>
                      </a:r>
                      <a:r>
                        <a:rPr lang="en-US" sz="2000" spc="15" dirty="0" err="1">
                          <a:latin typeface="Times New Roman" panose="02020603050405020304" pitchFamily="18" charset="0"/>
                          <a:cs typeface="Times New Roman" panose="02020603050405020304" pitchFamily="18" charset="0"/>
                        </a:rPr>
                        <a:t>pháp</a:t>
                      </a:r>
                      <a:r>
                        <a:rPr lang="en-US" sz="2000" spc="15" dirty="0">
                          <a:latin typeface="Times New Roman" panose="02020603050405020304" pitchFamily="18" charset="0"/>
                          <a:cs typeface="Times New Roman" panose="02020603050405020304" pitchFamily="18" charset="0"/>
                        </a:rPr>
                        <a:t> </a:t>
                      </a:r>
                      <a:r>
                        <a:rPr lang="en-US" sz="2000" spc="15" dirty="0" err="1">
                          <a:latin typeface="Times New Roman" panose="02020603050405020304" pitchFamily="18" charset="0"/>
                          <a:cs typeface="Times New Roman" panose="02020603050405020304" pitchFamily="18" charset="0"/>
                        </a:rPr>
                        <a:t>luật</a:t>
                      </a:r>
                      <a:r>
                        <a:rPr lang="en-US" sz="2000" spc="15"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về</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chất</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lượng</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sản</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phẩm,</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hàng</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hóa</a:t>
                      </a:r>
                      <a:r>
                        <a:rPr sz="2000" spc="15" dirty="0">
                          <a:latin typeface="Times New Roman" panose="02020603050405020304" pitchFamily="18" charset="0"/>
                          <a:cs typeface="Times New Roman" panose="02020603050405020304" pitchFamily="18" charset="0"/>
                        </a:rPr>
                        <a:t> </a:t>
                      </a:r>
                      <a:r>
                        <a:rPr sz="2000" dirty="0" err="1">
                          <a:solidFill>
                            <a:srgbClr val="FF0000"/>
                          </a:solidFill>
                          <a:latin typeface="Times New Roman" panose="02020603050405020304" pitchFamily="18" charset="0"/>
                          <a:cs typeface="Times New Roman" panose="02020603050405020304" pitchFamily="18" charset="0"/>
                        </a:rPr>
                        <a:t>được</a:t>
                      </a:r>
                      <a:r>
                        <a:rPr sz="2000" spc="25"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lý</a:t>
                      </a:r>
                      <a:r>
                        <a:rPr sz="2000" spc="5" dirty="0">
                          <a:solidFill>
                            <a:srgbClr val="FF0000"/>
                          </a:solidFill>
                          <a:latin typeface="Times New Roman" panose="02020603050405020304" pitchFamily="18" charset="0"/>
                          <a:cs typeface="Times New Roman" panose="02020603050405020304" pitchFamily="18" charset="0"/>
                        </a:rPr>
                        <a:t> </a:t>
                      </a:r>
                      <a:r>
                        <a:rPr sz="2000" dirty="0" err="1">
                          <a:solidFill>
                            <a:srgbClr val="FF0000"/>
                          </a:solidFill>
                          <a:latin typeface="Times New Roman" panose="02020603050405020304" pitchFamily="18" charset="0"/>
                          <a:cs typeface="Times New Roman" panose="02020603050405020304" pitchFamily="18" charset="0"/>
                        </a:rPr>
                        <a:t>như</a:t>
                      </a:r>
                      <a:r>
                        <a:rPr sz="2000" spc="20" dirty="0">
                          <a:solidFill>
                            <a:srgbClr val="FF0000"/>
                          </a:solidFill>
                          <a:latin typeface="Times New Roman" panose="02020603050405020304" pitchFamily="18" charset="0"/>
                          <a:cs typeface="Times New Roman" panose="02020603050405020304" pitchFamily="18" charset="0"/>
                        </a:rPr>
                        <a:t> </a:t>
                      </a:r>
                      <a:r>
                        <a:rPr lang="en-US" sz="2000" spc="-40" dirty="0" err="1">
                          <a:solidFill>
                            <a:srgbClr val="FF0000"/>
                          </a:solidFill>
                          <a:latin typeface="Times New Roman" panose="02020603050405020304" pitchFamily="18" charset="0"/>
                          <a:cs typeface="Times New Roman" panose="02020603050405020304" pitchFamily="18" charset="0"/>
                        </a:rPr>
                        <a:t>sản</a:t>
                      </a:r>
                      <a:r>
                        <a:rPr lang="en-US" sz="2000" spc="-40" dirty="0">
                          <a:solidFill>
                            <a:srgbClr val="FF0000"/>
                          </a:solidFill>
                          <a:latin typeface="Times New Roman" panose="02020603050405020304" pitchFamily="18" charset="0"/>
                          <a:cs typeface="Times New Roman" panose="02020603050405020304" pitchFamily="18" charset="0"/>
                        </a:rPr>
                        <a:t> </a:t>
                      </a:r>
                      <a:r>
                        <a:rPr lang="en-US" sz="2000" spc="-40" dirty="0" err="1">
                          <a:solidFill>
                            <a:srgbClr val="FF0000"/>
                          </a:solidFill>
                          <a:latin typeface="Times New Roman" panose="02020603050405020304" pitchFamily="18" charset="0"/>
                          <a:cs typeface="Times New Roman" panose="02020603050405020304" pitchFamily="18" charset="0"/>
                        </a:rPr>
                        <a:t>phẩm</a:t>
                      </a:r>
                      <a:r>
                        <a:rPr sz="2000" spc="-40" dirty="0">
                          <a:solidFill>
                            <a:srgbClr val="FF0000"/>
                          </a:solidFill>
                          <a:latin typeface="Times New Roman" panose="02020603050405020304" pitchFamily="18" charset="0"/>
                          <a:cs typeface="Times New Roman" panose="02020603050405020304" pitchFamily="18" charset="0"/>
                        </a:rPr>
                        <a:t>,</a:t>
                      </a:r>
                      <a:r>
                        <a:rPr lang="en-US" sz="2000" spc="-40" dirty="0">
                          <a:solidFill>
                            <a:srgbClr val="FF0000"/>
                          </a:solidFill>
                          <a:latin typeface="Times New Roman" panose="02020603050405020304" pitchFamily="18" charset="0"/>
                          <a:cs typeface="Times New Roman" panose="02020603050405020304" pitchFamily="18" charset="0"/>
                        </a:rPr>
                        <a:t> hang </a:t>
                      </a:r>
                      <a:r>
                        <a:rPr lang="en-US" sz="2000" spc="-40" dirty="0" err="1">
                          <a:solidFill>
                            <a:srgbClr val="FF0000"/>
                          </a:solidFill>
                          <a:latin typeface="Times New Roman" panose="02020603050405020304" pitchFamily="18" charset="0"/>
                          <a:cs typeface="Times New Roman" panose="02020603050405020304" pitchFamily="18" charset="0"/>
                        </a:rPr>
                        <a:t>hóa</a:t>
                      </a:r>
                      <a:r>
                        <a:rPr sz="2000" spc="1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và</a:t>
                      </a:r>
                      <a:r>
                        <a:rPr sz="2000" spc="1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được</a:t>
                      </a:r>
                      <a:r>
                        <a:rPr sz="2000" spc="1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phép</a:t>
                      </a:r>
                      <a:r>
                        <a:rPr sz="2000" spc="1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sử</a:t>
                      </a:r>
                      <a:r>
                        <a:rPr sz="2000" spc="30"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dụng</a:t>
                      </a:r>
                      <a:r>
                        <a:rPr sz="2000" spc="20" dirty="0">
                          <a:solidFill>
                            <a:srgbClr val="FF0000"/>
                          </a:solidFill>
                          <a:latin typeface="Times New Roman" panose="02020603050405020304" pitchFamily="18" charset="0"/>
                          <a:cs typeface="Times New Roman" panose="02020603050405020304" pitchFamily="18" charset="0"/>
                        </a:rPr>
                        <a:t> </a:t>
                      </a:r>
                      <a:r>
                        <a:rPr sz="2000" spc="-20" dirty="0">
                          <a:solidFill>
                            <a:srgbClr val="FF0000"/>
                          </a:solidFill>
                          <a:latin typeface="Times New Roman" panose="02020603050405020304" pitchFamily="18" charset="0"/>
                          <a:cs typeface="Times New Roman" panose="02020603050405020304" pitchFamily="18" charset="0"/>
                        </a:rPr>
                        <a:t>trực </a:t>
                      </a:r>
                      <a:r>
                        <a:rPr sz="2000" dirty="0">
                          <a:solidFill>
                            <a:srgbClr val="FF0000"/>
                          </a:solidFill>
                          <a:latin typeface="Times New Roman" panose="02020603050405020304" pitchFamily="18" charset="0"/>
                          <a:cs typeface="Times New Roman" panose="02020603050405020304" pitchFamily="18" charset="0"/>
                        </a:rPr>
                        <a:t>tiếp</a:t>
                      </a:r>
                      <a:r>
                        <a:rPr sz="2000" spc="-40"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làm</a:t>
                      </a:r>
                      <a:r>
                        <a:rPr sz="2000" spc="-2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nguyên</a:t>
                      </a:r>
                      <a:r>
                        <a:rPr sz="2000" spc="-4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liệu,</a:t>
                      </a:r>
                      <a:r>
                        <a:rPr sz="2000" spc="-4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nhiên</a:t>
                      </a:r>
                      <a:r>
                        <a:rPr sz="2000" spc="-4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liệu,</a:t>
                      </a:r>
                      <a:r>
                        <a:rPr sz="2000" spc="-50"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vật</a:t>
                      </a:r>
                      <a:r>
                        <a:rPr sz="2000" spc="-3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liệu</a:t>
                      </a:r>
                      <a:r>
                        <a:rPr sz="2000" spc="-4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cho</a:t>
                      </a:r>
                      <a:r>
                        <a:rPr sz="2000" spc="-3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hoạt</a:t>
                      </a:r>
                      <a:r>
                        <a:rPr sz="2000" spc="-35" dirty="0">
                          <a:solidFill>
                            <a:srgbClr val="FF0000"/>
                          </a:solidFill>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động</a:t>
                      </a:r>
                      <a:r>
                        <a:rPr sz="2000" spc="-20" dirty="0">
                          <a:solidFill>
                            <a:srgbClr val="FF0000"/>
                          </a:solidFill>
                          <a:latin typeface="Times New Roman" panose="02020603050405020304" pitchFamily="18" charset="0"/>
                          <a:cs typeface="Times New Roman" panose="02020603050405020304" pitchFamily="18" charset="0"/>
                        </a:rPr>
                        <a:t> </a:t>
                      </a:r>
                      <a:r>
                        <a:rPr sz="2000" spc="-25" dirty="0">
                          <a:solidFill>
                            <a:srgbClr val="FF0000"/>
                          </a:solidFill>
                          <a:latin typeface="Times New Roman" panose="02020603050405020304" pitchFamily="18" charset="0"/>
                          <a:cs typeface="Times New Roman" panose="02020603050405020304" pitchFamily="18" charset="0"/>
                        </a:rPr>
                        <a:t>SX</a:t>
                      </a:r>
                      <a:endParaRPr sz="2000" dirty="0">
                        <a:latin typeface="Times New Roman" panose="02020603050405020304" pitchFamily="18" charset="0"/>
                        <a:cs typeface="Times New Roman" panose="02020603050405020304" pitchFamily="18" charset="0"/>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3" name="object 3"/>
          <p:cNvSpPr txBox="1">
            <a:spLocks noGrp="1"/>
          </p:cNvSpPr>
          <p:nvPr>
            <p:ph type="title"/>
          </p:nvPr>
        </p:nvSpPr>
        <p:spPr>
          <a:xfrm>
            <a:off x="317500" y="10512"/>
            <a:ext cx="7150100" cy="751488"/>
          </a:xfrm>
          <a:prstGeom prst="rect">
            <a:avLst/>
          </a:prstGeom>
        </p:spPr>
        <p:txBody>
          <a:bodyPr vert="horz" wrap="square" lIns="0" tIns="12700" rIns="0" bIns="0" rtlCol="0">
            <a:spAutoFit/>
          </a:bodyPr>
          <a:lstStyle/>
          <a:p>
            <a:pPr marL="51435">
              <a:lnSpc>
                <a:spcPct val="100000"/>
              </a:lnSpc>
              <a:spcBef>
                <a:spcPts val="100"/>
              </a:spcBef>
            </a:pPr>
            <a:r>
              <a:rPr lang="en-US" sz="2400" dirty="0">
                <a:solidFill>
                  <a:srgbClr val="FF2B1F"/>
                </a:solidFill>
                <a:latin typeface="Times New Roman" panose="02020603050405020304" pitchFamily="18" charset="0"/>
                <a:cs typeface="Times New Roman" panose="02020603050405020304" pitchFamily="18" charset="0"/>
              </a:rPr>
              <a:t>QUY ĐỊNH VỀ QUẢN LÝ CHẤT THẢI</a:t>
            </a:r>
            <a:br>
              <a:rPr lang="en-US" sz="2400" dirty="0">
                <a:solidFill>
                  <a:srgbClr val="FF2B1F"/>
                </a:solidFill>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305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3896610-84CC-47A8-B2B2-DEAF8EF2DBD4}"/>
              </a:ext>
            </a:extLst>
          </p:cNvPr>
          <p:cNvSpPr>
            <a:spLocks noGrp="1" noChangeArrowheads="1"/>
          </p:cNvSpPr>
          <p:nvPr>
            <p:ph type="title"/>
          </p:nvPr>
        </p:nvSpPr>
        <p:spPr/>
        <p:txBody>
          <a:bodyPr/>
          <a:lstStyle/>
          <a:p>
            <a:pPr eaLnBrk="1" hangingPunct="1"/>
            <a:endParaRPr lang="en-US" altLang="en-US"/>
          </a:p>
        </p:txBody>
      </p:sp>
      <p:sp>
        <p:nvSpPr>
          <p:cNvPr id="91139" name="Rectangle 3">
            <a:extLst>
              <a:ext uri="{FF2B5EF4-FFF2-40B4-BE49-F238E27FC236}">
                <a16:creationId xmlns:a16="http://schemas.microsoft.com/office/drawing/2014/main" id="{B3EB730B-F591-470F-9257-8922B305146F}"/>
              </a:ext>
            </a:extLst>
          </p:cNvPr>
          <p:cNvSpPr>
            <a:spLocks noGrp="1" noChangeArrowheads="1"/>
          </p:cNvSpPr>
          <p:nvPr>
            <p:ph type="body" idx="1"/>
          </p:nvPr>
        </p:nvSpPr>
        <p:spPr/>
        <p:txBody>
          <a:bodyPr/>
          <a:lstStyle/>
          <a:p>
            <a:pPr eaLnBrk="1" hangingPunct="1"/>
            <a:endParaRPr lang="en-US" altLang="en-US"/>
          </a:p>
        </p:txBody>
      </p:sp>
      <p:pic>
        <p:nvPicPr>
          <p:cNvPr id="91140" name="Picture 4" descr="moitruongxanhsach">
            <a:extLst>
              <a:ext uri="{FF2B5EF4-FFF2-40B4-BE49-F238E27FC236}">
                <a16:creationId xmlns:a16="http://schemas.microsoft.com/office/drawing/2014/main" id="{810BB5E6-7AFC-46DF-A347-D6232B439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5">
            <a:extLst>
              <a:ext uri="{FF2B5EF4-FFF2-40B4-BE49-F238E27FC236}">
                <a16:creationId xmlns:a16="http://schemas.microsoft.com/office/drawing/2014/main" id="{B3B0D9E0-908F-4DA5-B2D2-9679EF78F508}"/>
              </a:ext>
            </a:extLst>
          </p:cNvPr>
          <p:cNvSpPr txBox="1">
            <a:spLocks noChangeArrowheads="1"/>
          </p:cNvSpPr>
          <p:nvPr/>
        </p:nvSpPr>
        <p:spPr bwMode="auto">
          <a:xfrm>
            <a:off x="152400" y="3200400"/>
            <a:ext cx="81534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4800" dirty="0"/>
              <a:t>TRÂN TRỌNG CẢM ƠN QUÝ VỊ ĐÃ LẮNG NGHE!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81000" y="76200"/>
            <a:ext cx="5715000" cy="382797"/>
          </a:xfrm>
          <a:prstGeom prst="rect">
            <a:avLst/>
          </a:prstGeom>
        </p:spPr>
        <p:txBody>
          <a:bodyPr vert="horz" wrap="square" lIns="0" tIns="13335" rIns="0" bIns="0" rtlCol="0">
            <a:spAutoFit/>
          </a:bodyPr>
          <a:lstStyle/>
          <a:p>
            <a:pPr marL="12065" algn="just">
              <a:lnSpc>
                <a:spcPct val="100000"/>
              </a:lnSpc>
              <a:spcBef>
                <a:spcPts val="505"/>
              </a:spcBef>
              <a:tabLst>
                <a:tab pos="299720" algn="l"/>
              </a:tabLst>
            </a:pPr>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Quy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quản</a:t>
            </a:r>
            <a:r>
              <a:rPr lang="en-US" sz="2400" b="1" spc="-2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lý</a:t>
            </a:r>
            <a:r>
              <a:rPr lang="en-US" sz="2400" b="1" spc="-2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spc="-15" dirty="0">
                <a:solidFill>
                  <a:srgbClr val="FF0000"/>
                </a:solidFill>
                <a:latin typeface="Times New Roman" panose="02020603050405020304" pitchFamily="18" charset="0"/>
                <a:cs typeface="Times New Roman" panose="02020603050405020304" pitchFamily="18" charset="0"/>
              </a:rPr>
              <a:t> </a:t>
            </a:r>
            <a:r>
              <a:rPr lang="en-US" sz="2400" b="1" spc="-20" dirty="0" err="1">
                <a:solidFill>
                  <a:srgbClr val="FF0000"/>
                </a:solidFill>
                <a:latin typeface="Times New Roman" panose="02020603050405020304" pitchFamily="18" charset="0"/>
                <a:cs typeface="Times New Roman" panose="02020603050405020304" pitchFamily="18" charset="0"/>
              </a:rPr>
              <a:t>thải</a:t>
            </a:r>
            <a:r>
              <a:rPr lang="en-US" sz="2400" b="1" spc="-20" dirty="0">
                <a:solidFill>
                  <a:srgbClr val="FF0000"/>
                </a:solidFill>
                <a:latin typeface="Times New Roman" panose="02020603050405020304" pitchFamily="18" charset="0"/>
                <a:cs typeface="Times New Roman" panose="02020603050405020304" pitchFamily="18" charset="0"/>
              </a:rPr>
              <a:t> </a:t>
            </a:r>
            <a:r>
              <a:rPr lang="en-US" sz="2400" b="1" spc="-20" dirty="0" err="1">
                <a:solidFill>
                  <a:srgbClr val="FF0000"/>
                </a:solidFill>
                <a:latin typeface="Times New Roman" panose="02020603050405020304" pitchFamily="18" charset="0"/>
                <a:cs typeface="Times New Roman" panose="02020603050405020304" pitchFamily="18" charset="0"/>
              </a:rPr>
              <a:t>rắn</a:t>
            </a:r>
            <a:endParaRPr lang="en-US" sz="2400" b="1" spc="-20" dirty="0">
              <a:solidFill>
                <a:srgbClr val="FF0000"/>
              </a:solidFill>
              <a:latin typeface="Times New Roman" panose="02020603050405020304" pitchFamily="18" charset="0"/>
              <a:cs typeface="Times New Roman" panose="02020603050405020304" pitchFamily="18" charset="0"/>
            </a:endParaRPr>
          </a:p>
        </p:txBody>
      </p:sp>
      <p:sp>
        <p:nvSpPr>
          <p:cNvPr id="5" name="object 5"/>
          <p:cNvSpPr txBox="1"/>
          <p:nvPr/>
        </p:nvSpPr>
        <p:spPr>
          <a:xfrm>
            <a:off x="0" y="538327"/>
            <a:ext cx="9372600" cy="6398803"/>
          </a:xfrm>
          <a:prstGeom prst="rect">
            <a:avLst/>
          </a:prstGeom>
        </p:spPr>
        <p:txBody>
          <a:bodyPr vert="horz" wrap="square" lIns="0" tIns="64135" rIns="0" bIns="0" rtlCol="0">
            <a:spAutoFit/>
          </a:bodyPr>
          <a:lstStyle/>
          <a:p>
            <a:pPr marL="299085" marR="6350" indent="-287020" algn="just">
              <a:lnSpc>
                <a:spcPct val="120000"/>
              </a:lnSpc>
              <a:buChar char="-"/>
              <a:tabLst>
                <a:tab pos="299720" algn="l"/>
              </a:tabLst>
            </a:pPr>
            <a:r>
              <a:rPr sz="2200" dirty="0" err="1">
                <a:latin typeface="Times New Roman" panose="02020603050405020304" pitchFamily="18" charset="0"/>
                <a:cs typeface="Times New Roman" panose="02020603050405020304" pitchFamily="18" charset="0"/>
              </a:rPr>
              <a:t>Quy</a:t>
            </a:r>
            <a:r>
              <a:rPr sz="2200" spc="16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định</a:t>
            </a:r>
            <a:r>
              <a:rPr sz="2200" spc="19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phân</a:t>
            </a:r>
            <a:r>
              <a:rPr sz="2200" spc="19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loại</a:t>
            </a:r>
            <a:r>
              <a:rPr sz="2200" spc="17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cụ</a:t>
            </a:r>
            <a:r>
              <a:rPr sz="2200" spc="18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thể</a:t>
            </a:r>
            <a:r>
              <a:rPr sz="2200" spc="19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CTR</a:t>
            </a:r>
            <a:r>
              <a:rPr sz="2200" b="1" spc="229"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sinh</a:t>
            </a:r>
            <a:r>
              <a:rPr sz="2200" b="1" spc="21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hoạt</a:t>
            </a:r>
            <a:r>
              <a:rPr sz="2200" b="1" spc="22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khác</a:t>
            </a:r>
            <a:r>
              <a:rPr sz="2200" b="1" spc="2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theo</a:t>
            </a:r>
            <a:r>
              <a:rPr sz="2200" spc="18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hướng</a:t>
            </a:r>
            <a:r>
              <a:rPr sz="2200" spc="17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dẫn</a:t>
            </a:r>
            <a:r>
              <a:rPr sz="2200" spc="18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của</a:t>
            </a:r>
            <a:r>
              <a:rPr sz="2200" spc="185" dirty="0">
                <a:latin typeface="Times New Roman" panose="02020603050405020304" pitchFamily="18" charset="0"/>
                <a:cs typeface="Times New Roman" panose="02020603050405020304" pitchFamily="18" charset="0"/>
              </a:rPr>
              <a:t> </a:t>
            </a:r>
            <a:r>
              <a:rPr sz="2200" spc="-25" dirty="0">
                <a:latin typeface="Times New Roman" panose="02020603050405020304" pitchFamily="18" charset="0"/>
                <a:cs typeface="Times New Roman" panose="02020603050405020304" pitchFamily="18" charset="0"/>
              </a:rPr>
              <a:t>Bộ </a:t>
            </a:r>
            <a:r>
              <a:rPr sz="2200" dirty="0">
                <a:latin typeface="Times New Roman" panose="02020603050405020304" pitchFamily="18" charset="0"/>
                <a:cs typeface="Times New Roman" panose="02020603050405020304" pitchFamily="18" charset="0"/>
              </a:rPr>
              <a:t>TNMT.</a:t>
            </a:r>
            <a:r>
              <a:rPr sz="2200" spc="9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Quản</a:t>
            </a:r>
            <a:r>
              <a:rPr sz="2200" spc="10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lý</a:t>
            </a:r>
            <a:r>
              <a:rPr sz="2200" spc="9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CTR</a:t>
            </a:r>
            <a:r>
              <a:rPr sz="2200" b="1" spc="14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sinh</a:t>
            </a:r>
            <a:r>
              <a:rPr sz="2200" b="1" spc="12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hoạt</a:t>
            </a:r>
            <a:r>
              <a:rPr sz="2200" b="1" spc="13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HGĐ,</a:t>
            </a:r>
            <a:r>
              <a:rPr sz="2200" spc="9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cá</a:t>
            </a:r>
            <a:r>
              <a:rPr sz="2200" spc="9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nhân.</a:t>
            </a:r>
            <a:r>
              <a:rPr sz="2200" spc="9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Giá</a:t>
            </a:r>
            <a:r>
              <a:rPr sz="2200" b="1" spc="9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cụ</a:t>
            </a:r>
            <a:r>
              <a:rPr sz="2200" b="1" spc="9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thể</a:t>
            </a:r>
            <a:r>
              <a:rPr sz="2200" b="1" spc="10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dịch</a:t>
            </a:r>
            <a:r>
              <a:rPr sz="2200" b="1" spc="9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vụ</a:t>
            </a:r>
            <a:r>
              <a:rPr sz="2200" b="1" spc="10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TG,</a:t>
            </a:r>
            <a:r>
              <a:rPr sz="2200" spc="95" dirty="0">
                <a:latin typeface="Times New Roman" panose="02020603050405020304" pitchFamily="18" charset="0"/>
                <a:cs typeface="Times New Roman" panose="02020603050405020304" pitchFamily="18" charset="0"/>
              </a:rPr>
              <a:t> </a:t>
            </a:r>
            <a:r>
              <a:rPr sz="2200" spc="-25" dirty="0">
                <a:latin typeface="Times New Roman" panose="02020603050405020304" pitchFamily="18" charset="0"/>
                <a:cs typeface="Times New Roman" panose="02020603050405020304" pitchFamily="18" charset="0"/>
              </a:rPr>
              <a:t>VC </a:t>
            </a:r>
            <a:r>
              <a:rPr sz="2200" dirty="0">
                <a:latin typeface="Times New Roman" panose="02020603050405020304" pitchFamily="18" charset="0"/>
                <a:cs typeface="Times New Roman" panose="02020603050405020304" pitchFamily="18" charset="0"/>
              </a:rPr>
              <a:t>và</a:t>
            </a:r>
            <a:r>
              <a:rPr sz="2200" spc="-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XL</a:t>
            </a:r>
            <a:r>
              <a:rPr sz="2200"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CTR</a:t>
            </a:r>
            <a:r>
              <a:rPr sz="2200" b="1" spc="3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sinh</a:t>
            </a:r>
            <a:r>
              <a:rPr sz="2200" b="1" spc="2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hoạt</a:t>
            </a:r>
            <a:r>
              <a:rPr sz="2200" dirty="0">
                <a:latin typeface="Times New Roman" panose="02020603050405020304" pitchFamily="18" charset="0"/>
                <a:cs typeface="Times New Roman" panose="02020603050405020304" pitchFamily="18" charset="0"/>
              </a:rPr>
              <a:t>;</a:t>
            </a:r>
            <a:r>
              <a:rPr sz="2200" spc="-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hình</a:t>
            </a:r>
            <a:r>
              <a:rPr sz="2200" spc="-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thức</a:t>
            </a:r>
            <a:r>
              <a:rPr sz="2200" spc="-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và</a:t>
            </a:r>
            <a:r>
              <a:rPr sz="2200" spc="-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mức</a:t>
            </a:r>
            <a:r>
              <a:rPr sz="2200" spc="-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kinh</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phí</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HGĐ,</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cá</a:t>
            </a:r>
            <a:r>
              <a:rPr sz="2200" spc="-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nhân</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phải</a:t>
            </a:r>
            <a:r>
              <a:rPr sz="2200" spc="-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chi</a:t>
            </a:r>
            <a:r>
              <a:rPr sz="2200" spc="-5" dirty="0">
                <a:latin typeface="Times New Roman" panose="02020603050405020304" pitchFamily="18" charset="0"/>
                <a:cs typeface="Times New Roman" panose="02020603050405020304" pitchFamily="18" charset="0"/>
              </a:rPr>
              <a:t> </a:t>
            </a:r>
            <a:r>
              <a:rPr sz="2200" spc="-25" dirty="0">
                <a:latin typeface="Times New Roman" panose="02020603050405020304" pitchFamily="18" charset="0"/>
                <a:cs typeface="Times New Roman" panose="02020603050405020304" pitchFamily="18" charset="0"/>
              </a:rPr>
              <a:t>trả </a:t>
            </a:r>
            <a:r>
              <a:rPr sz="2200" dirty="0">
                <a:latin typeface="Times New Roman" panose="02020603050405020304" pitchFamily="18" charset="0"/>
                <a:cs typeface="Times New Roman" panose="02020603050405020304" pitchFamily="18" charset="0"/>
              </a:rPr>
              <a:t>cho</a:t>
            </a:r>
            <a:r>
              <a:rPr sz="2200" spc="1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TG,</a:t>
            </a:r>
            <a:r>
              <a:rPr sz="2200" spc="13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VC</a:t>
            </a:r>
            <a:r>
              <a:rPr sz="2200" spc="14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và</a:t>
            </a:r>
            <a:r>
              <a:rPr sz="2200" spc="15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XL</a:t>
            </a:r>
            <a:r>
              <a:rPr sz="2200" spc="14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CTR</a:t>
            </a:r>
            <a:r>
              <a:rPr sz="2200" b="1" spc="19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sinh</a:t>
            </a:r>
            <a:r>
              <a:rPr sz="2200" b="1" spc="18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hoạt</a:t>
            </a:r>
            <a:r>
              <a:rPr sz="2200" b="1" spc="17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dựa</a:t>
            </a:r>
            <a:r>
              <a:rPr sz="2200" spc="13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trên</a:t>
            </a:r>
            <a:r>
              <a:rPr sz="2200" spc="15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khối</a:t>
            </a:r>
            <a:r>
              <a:rPr sz="2200" spc="14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lượng</a:t>
            </a:r>
            <a:r>
              <a:rPr sz="2200" spc="14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hoặc</a:t>
            </a:r>
            <a:r>
              <a:rPr sz="2200" spc="15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thể</a:t>
            </a:r>
            <a:r>
              <a:rPr sz="2200" spc="13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tích</a:t>
            </a:r>
            <a:r>
              <a:rPr sz="2200" spc="150"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chất </a:t>
            </a:r>
            <a:r>
              <a:rPr sz="2200" dirty="0">
                <a:latin typeface="Times New Roman" panose="02020603050405020304" pitchFamily="18" charset="0"/>
                <a:cs typeface="Times New Roman" panose="02020603050405020304" pitchFamily="18" charset="0"/>
              </a:rPr>
              <a:t>thải</a:t>
            </a:r>
            <a:r>
              <a:rPr sz="2200" spc="-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đã</a:t>
            </a:r>
            <a:r>
              <a:rPr sz="2200" spc="-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được</a:t>
            </a:r>
            <a:r>
              <a:rPr sz="2200" spc="-10" dirty="0">
                <a:latin typeface="Times New Roman" panose="02020603050405020304" pitchFamily="18" charset="0"/>
                <a:cs typeface="Times New Roman" panose="02020603050405020304" pitchFamily="18" charset="0"/>
              </a:rPr>
              <a:t> </a:t>
            </a:r>
            <a:r>
              <a:rPr sz="2200" dirty="0" err="1">
                <a:latin typeface="Times New Roman" panose="02020603050405020304" pitchFamily="18" charset="0"/>
                <a:cs typeface="Times New Roman" panose="02020603050405020304" pitchFamily="18" charset="0"/>
              </a:rPr>
              <a:t>phân</a:t>
            </a:r>
            <a:r>
              <a:rPr sz="2200" spc="-5" dirty="0">
                <a:latin typeface="Times New Roman" panose="02020603050405020304" pitchFamily="18" charset="0"/>
                <a:cs typeface="Times New Roman" panose="02020603050405020304" pitchFamily="18" charset="0"/>
              </a:rPr>
              <a:t> </a:t>
            </a:r>
            <a:r>
              <a:rPr sz="2200" spc="-20" dirty="0" err="1">
                <a:latin typeface="Times New Roman" panose="02020603050405020304" pitchFamily="18" charset="0"/>
                <a:cs typeface="Times New Roman" panose="02020603050405020304" pitchFamily="18" charset="0"/>
              </a:rPr>
              <a:t>loại</a:t>
            </a:r>
            <a:endParaRPr sz="2200" dirty="0">
              <a:latin typeface="Times New Roman" panose="02020603050405020304" pitchFamily="18" charset="0"/>
              <a:cs typeface="Times New Roman" panose="02020603050405020304" pitchFamily="18" charset="0"/>
            </a:endParaRPr>
          </a:p>
          <a:p>
            <a:pPr marL="299085" indent="-287020" algn="just">
              <a:lnSpc>
                <a:spcPct val="100000"/>
              </a:lnSpc>
              <a:spcBef>
                <a:spcPts val="409"/>
              </a:spcBef>
              <a:buChar char="-"/>
              <a:tabLst>
                <a:tab pos="299720" algn="l"/>
              </a:tabLst>
            </a:pPr>
            <a:r>
              <a:rPr sz="2200" spc="-10" dirty="0">
                <a:solidFill>
                  <a:srgbClr val="FF0000"/>
                </a:solidFill>
                <a:latin typeface="Times New Roman" panose="02020603050405020304" pitchFamily="18" charset="0"/>
                <a:cs typeface="Times New Roman" panose="02020603050405020304" pitchFamily="18" charset="0"/>
              </a:rPr>
              <a:t>Tuyến</a:t>
            </a:r>
            <a:r>
              <a:rPr sz="2200" spc="-35" dirty="0">
                <a:solidFill>
                  <a:srgbClr val="FF0000"/>
                </a:solidFill>
                <a:latin typeface="Times New Roman" panose="02020603050405020304" pitchFamily="18" charset="0"/>
                <a:cs typeface="Times New Roman" panose="02020603050405020304" pitchFamily="18" charset="0"/>
              </a:rPr>
              <a:t> </a:t>
            </a:r>
            <a:r>
              <a:rPr sz="2200" dirty="0">
                <a:solidFill>
                  <a:srgbClr val="FF0000"/>
                </a:solidFill>
                <a:latin typeface="Times New Roman" panose="02020603050405020304" pitchFamily="18" charset="0"/>
                <a:cs typeface="Times New Roman" panose="02020603050405020304" pitchFamily="18" charset="0"/>
              </a:rPr>
              <a:t>đường,</a:t>
            </a:r>
            <a:r>
              <a:rPr sz="2200" spc="-15" dirty="0">
                <a:solidFill>
                  <a:srgbClr val="FF0000"/>
                </a:solidFill>
                <a:latin typeface="Times New Roman" panose="02020603050405020304" pitchFamily="18" charset="0"/>
                <a:cs typeface="Times New Roman" panose="02020603050405020304" pitchFamily="18" charset="0"/>
              </a:rPr>
              <a:t> </a:t>
            </a:r>
            <a:r>
              <a:rPr sz="2200" dirty="0">
                <a:solidFill>
                  <a:srgbClr val="FF0000"/>
                </a:solidFill>
                <a:latin typeface="Times New Roman" panose="02020603050405020304" pitchFamily="18" charset="0"/>
                <a:cs typeface="Times New Roman" panose="02020603050405020304" pitchFamily="18" charset="0"/>
              </a:rPr>
              <a:t>thời</a:t>
            </a:r>
            <a:r>
              <a:rPr sz="2200" spc="-20" dirty="0">
                <a:solidFill>
                  <a:srgbClr val="FF0000"/>
                </a:solidFill>
                <a:latin typeface="Times New Roman" panose="02020603050405020304" pitchFamily="18" charset="0"/>
                <a:cs typeface="Times New Roman" panose="02020603050405020304" pitchFamily="18" charset="0"/>
              </a:rPr>
              <a:t> </a:t>
            </a:r>
            <a:r>
              <a:rPr sz="2200" dirty="0">
                <a:solidFill>
                  <a:srgbClr val="FF0000"/>
                </a:solidFill>
                <a:latin typeface="Times New Roman" panose="02020603050405020304" pitchFamily="18" charset="0"/>
                <a:cs typeface="Times New Roman" panose="02020603050405020304" pitchFamily="18" charset="0"/>
              </a:rPr>
              <a:t>gian</a:t>
            </a:r>
            <a:r>
              <a:rPr sz="2200" spc="495" dirty="0">
                <a:solidFill>
                  <a:srgbClr val="FF0000"/>
                </a:solidFill>
                <a:latin typeface="Times New Roman" panose="02020603050405020304" pitchFamily="18" charset="0"/>
                <a:cs typeface="Times New Roman" panose="02020603050405020304" pitchFamily="18" charset="0"/>
              </a:rPr>
              <a:t> </a:t>
            </a:r>
            <a:r>
              <a:rPr sz="2200" dirty="0">
                <a:solidFill>
                  <a:srgbClr val="FF0000"/>
                </a:solidFill>
                <a:latin typeface="Times New Roman" panose="02020603050405020304" pitchFamily="18" charset="0"/>
                <a:cs typeface="Times New Roman" panose="02020603050405020304" pitchFamily="18" charset="0"/>
              </a:rPr>
              <a:t>vận</a:t>
            </a:r>
            <a:r>
              <a:rPr sz="2200" spc="-25" dirty="0">
                <a:solidFill>
                  <a:srgbClr val="FF0000"/>
                </a:solidFill>
                <a:latin typeface="Times New Roman" panose="02020603050405020304" pitchFamily="18" charset="0"/>
                <a:cs typeface="Times New Roman" panose="02020603050405020304" pitchFamily="18" charset="0"/>
              </a:rPr>
              <a:t> </a:t>
            </a:r>
            <a:r>
              <a:rPr sz="2200" dirty="0">
                <a:solidFill>
                  <a:srgbClr val="FF0000"/>
                </a:solidFill>
                <a:latin typeface="Times New Roman" panose="02020603050405020304" pitchFamily="18" charset="0"/>
                <a:cs typeface="Times New Roman" panose="02020603050405020304" pitchFamily="18" charset="0"/>
              </a:rPr>
              <a:t>chuyển</a:t>
            </a:r>
            <a:r>
              <a:rPr sz="2200" spc="-15" dirty="0">
                <a:solidFill>
                  <a:srgbClr val="FF0000"/>
                </a:solidFill>
                <a:latin typeface="Times New Roman" panose="02020603050405020304" pitchFamily="18" charset="0"/>
                <a:cs typeface="Times New Roman" panose="02020603050405020304" pitchFamily="18" charset="0"/>
              </a:rPr>
              <a:t> </a:t>
            </a:r>
            <a:r>
              <a:rPr sz="2200" b="1" dirty="0">
                <a:solidFill>
                  <a:srgbClr val="FF0000"/>
                </a:solidFill>
                <a:latin typeface="Times New Roman" panose="02020603050405020304" pitchFamily="18" charset="0"/>
                <a:cs typeface="Times New Roman" panose="02020603050405020304" pitchFamily="18" charset="0"/>
              </a:rPr>
              <a:t>CTR</a:t>
            </a:r>
            <a:r>
              <a:rPr sz="2200" b="1" spc="-20" dirty="0">
                <a:solidFill>
                  <a:srgbClr val="FF0000"/>
                </a:solidFill>
                <a:latin typeface="Times New Roman" panose="02020603050405020304" pitchFamily="18" charset="0"/>
                <a:cs typeface="Times New Roman" panose="02020603050405020304" pitchFamily="18" charset="0"/>
              </a:rPr>
              <a:t> </a:t>
            </a:r>
            <a:r>
              <a:rPr sz="2200" b="1" dirty="0">
                <a:solidFill>
                  <a:srgbClr val="FF0000"/>
                </a:solidFill>
                <a:latin typeface="Times New Roman" panose="02020603050405020304" pitchFamily="18" charset="0"/>
                <a:cs typeface="Times New Roman" panose="02020603050405020304" pitchFamily="18" charset="0"/>
              </a:rPr>
              <a:t>sinh</a:t>
            </a:r>
            <a:r>
              <a:rPr sz="2200" b="1" spc="-40" dirty="0">
                <a:solidFill>
                  <a:srgbClr val="FF0000"/>
                </a:solidFill>
                <a:latin typeface="Times New Roman" panose="02020603050405020304" pitchFamily="18" charset="0"/>
                <a:cs typeface="Times New Roman" panose="02020603050405020304" pitchFamily="18" charset="0"/>
              </a:rPr>
              <a:t> </a:t>
            </a:r>
            <a:r>
              <a:rPr sz="2200" b="1" dirty="0">
                <a:solidFill>
                  <a:srgbClr val="FF0000"/>
                </a:solidFill>
                <a:latin typeface="Times New Roman" panose="02020603050405020304" pitchFamily="18" charset="0"/>
                <a:cs typeface="Times New Roman" panose="02020603050405020304" pitchFamily="18" charset="0"/>
              </a:rPr>
              <a:t>hoạt,</a:t>
            </a:r>
            <a:r>
              <a:rPr sz="2200" b="1" spc="-20" dirty="0">
                <a:solidFill>
                  <a:srgbClr val="FF0000"/>
                </a:solidFill>
                <a:latin typeface="Times New Roman" panose="02020603050405020304" pitchFamily="18" charset="0"/>
                <a:cs typeface="Times New Roman" panose="02020603050405020304" pitchFamily="18" charset="0"/>
              </a:rPr>
              <a:t> </a:t>
            </a:r>
            <a:r>
              <a:rPr sz="2200" b="1" dirty="0">
                <a:solidFill>
                  <a:srgbClr val="FF0000"/>
                </a:solidFill>
                <a:latin typeface="Times New Roman" panose="02020603050405020304" pitchFamily="18" charset="0"/>
                <a:cs typeface="Times New Roman" panose="02020603050405020304" pitchFamily="18" charset="0"/>
              </a:rPr>
              <a:t>CTRCNTT,</a:t>
            </a:r>
            <a:r>
              <a:rPr sz="2200" b="1" spc="-25" dirty="0">
                <a:solidFill>
                  <a:srgbClr val="FF0000"/>
                </a:solidFill>
                <a:latin typeface="Times New Roman" panose="02020603050405020304" pitchFamily="18" charset="0"/>
                <a:cs typeface="Times New Roman" panose="02020603050405020304" pitchFamily="18" charset="0"/>
              </a:rPr>
              <a:t> </a:t>
            </a:r>
            <a:r>
              <a:rPr sz="2200" b="1" spc="-20" dirty="0">
                <a:solidFill>
                  <a:srgbClr val="FF0000"/>
                </a:solidFill>
                <a:latin typeface="Times New Roman" panose="02020603050405020304" pitchFamily="18" charset="0"/>
                <a:cs typeface="Times New Roman" panose="02020603050405020304" pitchFamily="18" charset="0"/>
              </a:rPr>
              <a:t>CTNH</a:t>
            </a:r>
            <a:endParaRPr sz="2200" dirty="0">
              <a:latin typeface="Times New Roman" panose="02020603050405020304" pitchFamily="18" charset="0"/>
              <a:cs typeface="Times New Roman" panose="02020603050405020304" pitchFamily="18" charset="0"/>
            </a:endParaRPr>
          </a:p>
          <a:p>
            <a:pPr marL="299085" marR="5080" indent="-287020" algn="just">
              <a:lnSpc>
                <a:spcPct val="120000"/>
              </a:lnSpc>
              <a:buChar char="-"/>
              <a:tabLst>
                <a:tab pos="299720" algn="l"/>
              </a:tabLst>
            </a:pPr>
            <a:r>
              <a:rPr sz="2200" dirty="0">
                <a:solidFill>
                  <a:srgbClr val="FF0000"/>
                </a:solidFill>
                <a:latin typeface="Times New Roman" panose="02020603050405020304" pitchFamily="18" charset="0"/>
                <a:cs typeface="Times New Roman" panose="02020603050405020304" pitchFamily="18" charset="0"/>
              </a:rPr>
              <a:t>T</a:t>
            </a:r>
            <a:r>
              <a:rPr lang="en-US" sz="2200" dirty="0">
                <a:solidFill>
                  <a:srgbClr val="FF0000"/>
                </a:solidFill>
                <a:latin typeface="Times New Roman" panose="02020603050405020304" pitchFamily="18" charset="0"/>
                <a:cs typeface="Times New Roman" panose="02020603050405020304" pitchFamily="18" charset="0"/>
              </a:rPr>
              <a:t>G</a:t>
            </a:r>
            <a:r>
              <a:rPr sz="2200" dirty="0">
                <a:solidFill>
                  <a:srgbClr val="FF0000"/>
                </a:solidFill>
                <a:latin typeface="Times New Roman" panose="02020603050405020304" pitchFamily="18" charset="0"/>
                <a:cs typeface="Times New Roman" panose="02020603050405020304" pitchFamily="18" charset="0"/>
              </a:rPr>
              <a:t>,</a:t>
            </a:r>
            <a:r>
              <a:rPr sz="2200" spc="105" dirty="0">
                <a:solidFill>
                  <a:srgbClr val="FF0000"/>
                </a:solidFill>
                <a:latin typeface="Times New Roman" panose="02020603050405020304" pitchFamily="18" charset="0"/>
                <a:cs typeface="Times New Roman" panose="02020603050405020304" pitchFamily="18" charset="0"/>
              </a:rPr>
              <a:t> </a:t>
            </a:r>
            <a:r>
              <a:rPr sz="2200" dirty="0">
                <a:solidFill>
                  <a:srgbClr val="FF0000"/>
                </a:solidFill>
                <a:latin typeface="Times New Roman" panose="02020603050405020304" pitchFamily="18" charset="0"/>
                <a:cs typeface="Times New Roman" panose="02020603050405020304" pitchFamily="18" charset="0"/>
              </a:rPr>
              <a:t>VC</a:t>
            </a:r>
            <a:r>
              <a:rPr sz="2200" spc="100" dirty="0">
                <a:solidFill>
                  <a:srgbClr val="FF0000"/>
                </a:solidFill>
                <a:latin typeface="Times New Roman" panose="02020603050405020304" pitchFamily="18" charset="0"/>
                <a:cs typeface="Times New Roman" panose="02020603050405020304" pitchFamily="18" charset="0"/>
              </a:rPr>
              <a:t> </a:t>
            </a:r>
            <a:r>
              <a:rPr sz="2200" dirty="0">
                <a:solidFill>
                  <a:srgbClr val="FF0000"/>
                </a:solidFill>
                <a:latin typeface="Times New Roman" panose="02020603050405020304" pitchFamily="18" charset="0"/>
                <a:cs typeface="Times New Roman" panose="02020603050405020304" pitchFamily="18" charset="0"/>
              </a:rPr>
              <a:t>và</a:t>
            </a:r>
            <a:r>
              <a:rPr sz="2200" spc="110" dirty="0">
                <a:solidFill>
                  <a:srgbClr val="FF0000"/>
                </a:solidFill>
                <a:latin typeface="Times New Roman" panose="02020603050405020304" pitchFamily="18" charset="0"/>
                <a:cs typeface="Times New Roman" panose="02020603050405020304" pitchFamily="18" charset="0"/>
              </a:rPr>
              <a:t> </a:t>
            </a:r>
            <a:r>
              <a:rPr sz="2200" dirty="0">
                <a:solidFill>
                  <a:srgbClr val="FF0000"/>
                </a:solidFill>
                <a:latin typeface="Times New Roman" panose="02020603050405020304" pitchFamily="18" charset="0"/>
                <a:cs typeface="Times New Roman" panose="02020603050405020304" pitchFamily="18" charset="0"/>
              </a:rPr>
              <a:t>XL</a:t>
            </a:r>
            <a:r>
              <a:rPr sz="2200" spc="105" dirty="0">
                <a:solidFill>
                  <a:srgbClr val="FF0000"/>
                </a:solidFill>
                <a:latin typeface="Times New Roman" panose="02020603050405020304" pitchFamily="18" charset="0"/>
                <a:cs typeface="Times New Roman" panose="02020603050405020304" pitchFamily="18" charset="0"/>
              </a:rPr>
              <a:t> </a:t>
            </a:r>
            <a:r>
              <a:rPr sz="2200" b="1" dirty="0">
                <a:solidFill>
                  <a:srgbClr val="FF0000"/>
                </a:solidFill>
                <a:latin typeface="Times New Roman" panose="02020603050405020304" pitchFamily="18" charset="0"/>
                <a:cs typeface="Times New Roman" panose="02020603050405020304" pitchFamily="18" charset="0"/>
              </a:rPr>
              <a:t>CTR</a:t>
            </a:r>
            <a:r>
              <a:rPr sz="2200" b="1" spc="155" dirty="0">
                <a:solidFill>
                  <a:srgbClr val="FF0000"/>
                </a:solidFill>
                <a:latin typeface="Times New Roman" panose="02020603050405020304" pitchFamily="18" charset="0"/>
                <a:cs typeface="Times New Roman" panose="02020603050405020304" pitchFamily="18" charset="0"/>
              </a:rPr>
              <a:t> </a:t>
            </a:r>
            <a:r>
              <a:rPr sz="2200" b="1" dirty="0">
                <a:solidFill>
                  <a:srgbClr val="FF0000"/>
                </a:solidFill>
                <a:latin typeface="Times New Roman" panose="02020603050405020304" pitchFamily="18" charset="0"/>
                <a:cs typeface="Times New Roman" panose="02020603050405020304" pitchFamily="18" charset="0"/>
              </a:rPr>
              <a:t>xây</a:t>
            </a:r>
            <a:r>
              <a:rPr sz="2200" b="1" spc="150" dirty="0">
                <a:solidFill>
                  <a:srgbClr val="FF0000"/>
                </a:solidFill>
                <a:latin typeface="Times New Roman" panose="02020603050405020304" pitchFamily="18" charset="0"/>
                <a:cs typeface="Times New Roman" panose="02020603050405020304" pitchFamily="18" charset="0"/>
              </a:rPr>
              <a:t> </a:t>
            </a:r>
            <a:r>
              <a:rPr sz="2200" b="1" dirty="0">
                <a:solidFill>
                  <a:srgbClr val="FF0000"/>
                </a:solidFill>
                <a:latin typeface="Times New Roman" panose="02020603050405020304" pitchFamily="18" charset="0"/>
                <a:cs typeface="Times New Roman" panose="02020603050405020304" pitchFamily="18" charset="0"/>
              </a:rPr>
              <a:t>dựng</a:t>
            </a:r>
            <a:r>
              <a:rPr sz="2200" b="1" spc="135" dirty="0">
                <a:solidFill>
                  <a:srgbClr val="FF0000"/>
                </a:solidFill>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và</a:t>
            </a:r>
            <a:r>
              <a:rPr sz="2200" spc="1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quy</a:t>
            </a:r>
            <a:r>
              <a:rPr sz="2200" spc="10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hoạch</a:t>
            </a:r>
            <a:r>
              <a:rPr sz="2200" spc="9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địa</a:t>
            </a:r>
            <a:r>
              <a:rPr sz="2200" spc="114"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điểm</a:t>
            </a:r>
            <a:r>
              <a:rPr sz="2200" spc="10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đổ</a:t>
            </a:r>
            <a:r>
              <a:rPr sz="2200" spc="1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chất</a:t>
            </a:r>
            <a:r>
              <a:rPr sz="2200" spc="9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thải</a:t>
            </a:r>
            <a:r>
              <a:rPr sz="2200" spc="10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từ</a:t>
            </a:r>
            <a:r>
              <a:rPr sz="2200" spc="105"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hoạt </a:t>
            </a:r>
            <a:r>
              <a:rPr sz="2200" dirty="0">
                <a:latin typeface="Times New Roman" panose="02020603050405020304" pitchFamily="18" charset="0"/>
                <a:cs typeface="Times New Roman" panose="02020603050405020304" pitchFamily="18" charset="0"/>
              </a:rPr>
              <a:t>động</a:t>
            </a:r>
            <a:r>
              <a:rPr sz="2200" spc="3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xây</a:t>
            </a:r>
            <a:r>
              <a:rPr sz="2200" spc="3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dựng;</a:t>
            </a:r>
            <a:r>
              <a:rPr sz="2200" spc="305" dirty="0">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bùn</a:t>
            </a:r>
            <a:r>
              <a:rPr sz="2200" b="1" spc="355"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thải</a:t>
            </a:r>
            <a:r>
              <a:rPr sz="2200" b="1" spc="350"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từ</a:t>
            </a:r>
            <a:r>
              <a:rPr sz="2200" b="1" spc="340"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bể</a:t>
            </a:r>
            <a:r>
              <a:rPr sz="2200" b="1" spc="345"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phốt,</a:t>
            </a:r>
            <a:r>
              <a:rPr sz="2200" b="1" spc="350"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hầm</a:t>
            </a:r>
            <a:r>
              <a:rPr sz="2200" b="1" spc="350"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cầu</a:t>
            </a:r>
            <a:r>
              <a:rPr sz="2200" b="1" spc="355"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và</a:t>
            </a:r>
            <a:r>
              <a:rPr sz="2200" b="1" spc="350"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bùn</a:t>
            </a:r>
            <a:r>
              <a:rPr sz="2200" b="1" spc="350"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thải</a:t>
            </a:r>
            <a:r>
              <a:rPr sz="2200" b="1" spc="355"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từ</a:t>
            </a:r>
            <a:r>
              <a:rPr sz="2200" b="1" spc="350" dirty="0">
                <a:solidFill>
                  <a:srgbClr val="FF2B1F"/>
                </a:solidFill>
                <a:latin typeface="Times New Roman" panose="02020603050405020304" pitchFamily="18" charset="0"/>
                <a:cs typeface="Times New Roman" panose="02020603050405020304" pitchFamily="18" charset="0"/>
              </a:rPr>
              <a:t> </a:t>
            </a:r>
            <a:r>
              <a:rPr sz="2200" b="1" spc="-25" dirty="0">
                <a:solidFill>
                  <a:srgbClr val="FF2B1F"/>
                </a:solidFill>
                <a:latin typeface="Times New Roman" panose="02020603050405020304" pitchFamily="18" charset="0"/>
                <a:cs typeface="Times New Roman" panose="02020603050405020304" pitchFamily="18" charset="0"/>
              </a:rPr>
              <a:t>hệ </a:t>
            </a:r>
            <a:r>
              <a:rPr sz="2200" b="1" dirty="0">
                <a:solidFill>
                  <a:srgbClr val="FF2B1F"/>
                </a:solidFill>
                <a:latin typeface="Times New Roman" panose="02020603050405020304" pitchFamily="18" charset="0"/>
                <a:cs typeface="Times New Roman" panose="02020603050405020304" pitchFamily="18" charset="0"/>
              </a:rPr>
              <a:t>thống</a:t>
            </a:r>
            <a:r>
              <a:rPr sz="2200" b="1" spc="75"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thoát</a:t>
            </a:r>
            <a:r>
              <a:rPr sz="2200" b="1" spc="95"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nước</a:t>
            </a:r>
            <a:r>
              <a:rPr sz="2200" dirty="0">
                <a:latin typeface="Times New Roman" panose="02020603050405020304" pitchFamily="18" charset="0"/>
                <a:cs typeface="Times New Roman" panose="02020603050405020304" pitchFamily="18" charset="0"/>
              </a:rPr>
              <a:t>.</a:t>
            </a:r>
            <a:r>
              <a:rPr sz="2200" spc="4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Quy</a:t>
            </a:r>
            <a:r>
              <a:rPr sz="2200" spc="6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định</a:t>
            </a:r>
            <a:r>
              <a:rPr sz="2200" spc="8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thu</a:t>
            </a:r>
            <a:r>
              <a:rPr sz="2200" spc="4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gom</a:t>
            </a:r>
            <a:r>
              <a:rPr sz="2200" spc="4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và</a:t>
            </a:r>
            <a:r>
              <a:rPr sz="2200" spc="5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chuyển</a:t>
            </a:r>
            <a:r>
              <a:rPr sz="2200" spc="5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giao</a:t>
            </a:r>
            <a:r>
              <a:rPr sz="2200" spc="5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chất</a:t>
            </a:r>
            <a:r>
              <a:rPr sz="2200" b="1" spc="9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thải</a:t>
            </a:r>
            <a:r>
              <a:rPr sz="2200" b="1" spc="10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từ</a:t>
            </a:r>
            <a:r>
              <a:rPr sz="2200" b="1" spc="95" dirty="0">
                <a:latin typeface="Times New Roman" panose="02020603050405020304" pitchFamily="18" charset="0"/>
                <a:cs typeface="Times New Roman" panose="02020603050405020304" pitchFamily="18" charset="0"/>
              </a:rPr>
              <a:t> </a:t>
            </a:r>
            <a:r>
              <a:rPr sz="2200" b="1" spc="-20" dirty="0">
                <a:latin typeface="Times New Roman" panose="02020603050405020304" pitchFamily="18" charset="0"/>
                <a:cs typeface="Times New Roman" panose="02020603050405020304" pitchFamily="18" charset="0"/>
              </a:rPr>
              <a:t>hoạt </a:t>
            </a:r>
            <a:r>
              <a:rPr sz="2200" b="1" dirty="0">
                <a:latin typeface="Times New Roman" panose="02020603050405020304" pitchFamily="18" charset="0"/>
                <a:cs typeface="Times New Roman" panose="02020603050405020304" pitchFamily="18" charset="0"/>
              </a:rPr>
              <a:t>động</a:t>
            </a:r>
            <a:r>
              <a:rPr sz="2200" b="1" spc="-2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cải</a:t>
            </a:r>
            <a:r>
              <a:rPr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tạo,</a:t>
            </a:r>
            <a:r>
              <a:rPr sz="2200" b="1" spc="-1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phá</a:t>
            </a:r>
            <a:r>
              <a:rPr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dỡ</a:t>
            </a:r>
            <a:r>
              <a:rPr sz="2200" b="1" spc="-1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CTXD</a:t>
            </a:r>
            <a:r>
              <a:rPr sz="2200" b="1" spc="3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của</a:t>
            </a:r>
            <a:r>
              <a:rPr sz="2200" spc="-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HGĐ,</a:t>
            </a:r>
            <a:r>
              <a:rPr sz="2200" spc="-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cá</a:t>
            </a:r>
            <a:r>
              <a:rPr sz="2200" spc="-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nhân</a:t>
            </a:r>
            <a:r>
              <a:rPr sz="2200" spc="-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tại</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đô </a:t>
            </a:r>
            <a:r>
              <a:rPr sz="2200" spc="-25" dirty="0">
                <a:latin typeface="Times New Roman" panose="02020603050405020304" pitchFamily="18" charset="0"/>
                <a:cs typeface="Times New Roman" panose="02020603050405020304" pitchFamily="18" charset="0"/>
              </a:rPr>
              <a:t>thị</a:t>
            </a:r>
            <a:endParaRPr sz="2200" dirty="0">
              <a:latin typeface="Times New Roman" panose="02020603050405020304" pitchFamily="18" charset="0"/>
              <a:cs typeface="Times New Roman" panose="02020603050405020304" pitchFamily="18" charset="0"/>
            </a:endParaRPr>
          </a:p>
          <a:p>
            <a:pPr marL="299085" indent="-287020" algn="just">
              <a:lnSpc>
                <a:spcPct val="100000"/>
              </a:lnSpc>
              <a:spcBef>
                <a:spcPts val="405"/>
              </a:spcBef>
              <a:buChar char="-"/>
              <a:tabLst>
                <a:tab pos="299720" algn="l"/>
              </a:tabLst>
            </a:pPr>
            <a:r>
              <a:rPr sz="2200" dirty="0">
                <a:solidFill>
                  <a:srgbClr val="FF2B1F"/>
                </a:solidFill>
                <a:latin typeface="Times New Roman" panose="02020603050405020304" pitchFamily="18" charset="0"/>
                <a:cs typeface="Times New Roman" panose="02020603050405020304" pitchFamily="18" charset="0"/>
              </a:rPr>
              <a:t>TG,</a:t>
            </a:r>
            <a:r>
              <a:rPr sz="2200" spc="-25" dirty="0">
                <a:solidFill>
                  <a:srgbClr val="FF2B1F"/>
                </a:solidFill>
                <a:latin typeface="Times New Roman" panose="02020603050405020304" pitchFamily="18" charset="0"/>
                <a:cs typeface="Times New Roman" panose="02020603050405020304" pitchFamily="18" charset="0"/>
              </a:rPr>
              <a:t> </a:t>
            </a:r>
            <a:r>
              <a:rPr sz="2200" dirty="0">
                <a:solidFill>
                  <a:srgbClr val="FF2B1F"/>
                </a:solidFill>
                <a:latin typeface="Times New Roman" panose="02020603050405020304" pitchFamily="18" charset="0"/>
                <a:cs typeface="Times New Roman" panose="02020603050405020304" pitchFamily="18" charset="0"/>
              </a:rPr>
              <a:t>VC</a:t>
            </a:r>
            <a:r>
              <a:rPr sz="2200" spc="-20" dirty="0">
                <a:solidFill>
                  <a:srgbClr val="FF2B1F"/>
                </a:solidFill>
                <a:latin typeface="Times New Roman" panose="02020603050405020304" pitchFamily="18" charset="0"/>
                <a:cs typeface="Times New Roman" panose="02020603050405020304" pitchFamily="18" charset="0"/>
              </a:rPr>
              <a:t> </a:t>
            </a:r>
            <a:r>
              <a:rPr sz="2200" dirty="0">
                <a:solidFill>
                  <a:srgbClr val="FF2B1F"/>
                </a:solidFill>
                <a:latin typeface="Times New Roman" panose="02020603050405020304" pitchFamily="18" charset="0"/>
                <a:cs typeface="Times New Roman" panose="02020603050405020304" pitchFamily="18" charset="0"/>
              </a:rPr>
              <a:t>và</a:t>
            </a:r>
            <a:r>
              <a:rPr sz="2200" spc="-10" dirty="0">
                <a:solidFill>
                  <a:srgbClr val="FF2B1F"/>
                </a:solidFill>
                <a:latin typeface="Times New Roman" panose="02020603050405020304" pitchFamily="18" charset="0"/>
                <a:cs typeface="Times New Roman" panose="02020603050405020304" pitchFamily="18" charset="0"/>
              </a:rPr>
              <a:t> </a:t>
            </a:r>
            <a:r>
              <a:rPr sz="2200" dirty="0">
                <a:solidFill>
                  <a:srgbClr val="FF2B1F"/>
                </a:solidFill>
                <a:latin typeface="Times New Roman" panose="02020603050405020304" pitchFamily="18" charset="0"/>
                <a:cs typeface="Times New Roman" panose="02020603050405020304" pitchFamily="18" charset="0"/>
              </a:rPr>
              <a:t>XL </a:t>
            </a:r>
            <a:r>
              <a:rPr sz="2200" b="1" dirty="0">
                <a:solidFill>
                  <a:srgbClr val="FF2B1F"/>
                </a:solidFill>
                <a:latin typeface="Times New Roman" panose="02020603050405020304" pitchFamily="18" charset="0"/>
                <a:cs typeface="Times New Roman" panose="02020603050405020304" pitchFamily="18" charset="0"/>
              </a:rPr>
              <a:t>CTR</a:t>
            </a:r>
            <a:r>
              <a:rPr sz="2200" b="1" spc="-15" dirty="0">
                <a:solidFill>
                  <a:srgbClr val="FF2B1F"/>
                </a:solidFill>
                <a:latin typeface="Times New Roman" panose="02020603050405020304" pitchFamily="18" charset="0"/>
                <a:cs typeface="Times New Roman" panose="02020603050405020304" pitchFamily="18" charset="0"/>
              </a:rPr>
              <a:t> </a:t>
            </a:r>
            <a:r>
              <a:rPr sz="2200" b="1" dirty="0">
                <a:solidFill>
                  <a:srgbClr val="FF2B1F"/>
                </a:solidFill>
                <a:latin typeface="Times New Roman" panose="02020603050405020304" pitchFamily="18" charset="0"/>
                <a:cs typeface="Times New Roman" panose="02020603050405020304" pitchFamily="18" charset="0"/>
              </a:rPr>
              <a:t>y</a:t>
            </a:r>
            <a:r>
              <a:rPr sz="2200" b="1" spc="-15" dirty="0">
                <a:solidFill>
                  <a:srgbClr val="FF2B1F"/>
                </a:solidFill>
                <a:latin typeface="Times New Roman" panose="02020603050405020304" pitchFamily="18" charset="0"/>
                <a:cs typeface="Times New Roman" panose="02020603050405020304" pitchFamily="18" charset="0"/>
              </a:rPr>
              <a:t> </a:t>
            </a:r>
            <a:r>
              <a:rPr sz="2200" b="1" spc="-25" dirty="0">
                <a:solidFill>
                  <a:srgbClr val="FF2B1F"/>
                </a:solidFill>
                <a:latin typeface="Times New Roman" panose="02020603050405020304" pitchFamily="18" charset="0"/>
                <a:cs typeface="Times New Roman" panose="02020603050405020304" pitchFamily="18" charset="0"/>
              </a:rPr>
              <a:t>tế</a:t>
            </a:r>
            <a:endParaRPr sz="2200" dirty="0">
              <a:latin typeface="Times New Roman" panose="02020603050405020304" pitchFamily="18" charset="0"/>
              <a:cs typeface="Times New Roman" panose="02020603050405020304" pitchFamily="18" charset="0"/>
            </a:endParaRPr>
          </a:p>
          <a:p>
            <a:pPr marL="299085" indent="-287020" algn="just">
              <a:lnSpc>
                <a:spcPct val="100000"/>
              </a:lnSpc>
              <a:spcBef>
                <a:spcPts val="409"/>
              </a:spcBef>
              <a:buChar char="-"/>
              <a:tabLst>
                <a:tab pos="299085" algn="l"/>
                <a:tab pos="299720" algn="l"/>
              </a:tabLst>
            </a:pPr>
            <a:r>
              <a:rPr sz="2200" dirty="0">
                <a:latin typeface="Times New Roman" panose="02020603050405020304" pitchFamily="18" charset="0"/>
                <a:cs typeface="Times New Roman" panose="02020603050405020304" pitchFamily="18" charset="0"/>
              </a:rPr>
              <a:t>Phân</a:t>
            </a:r>
            <a:r>
              <a:rPr sz="2200" spc="-3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loại,</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TG,</a:t>
            </a:r>
            <a:r>
              <a:rPr sz="2200" spc="-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VC</a:t>
            </a:r>
            <a:r>
              <a:rPr sz="2200" spc="-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và</a:t>
            </a:r>
            <a:r>
              <a:rPr sz="2200" spc="-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XL </a:t>
            </a:r>
            <a:r>
              <a:rPr sz="2200" b="1" dirty="0">
                <a:latin typeface="Times New Roman" panose="02020603050405020304" pitchFamily="18" charset="0"/>
                <a:cs typeface="Times New Roman" panose="02020603050405020304" pitchFamily="18" charset="0"/>
              </a:rPr>
              <a:t>chất</a:t>
            </a:r>
            <a:r>
              <a:rPr sz="2200" b="1" spc="-1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thải</a:t>
            </a:r>
            <a:r>
              <a:rPr sz="2200" b="1" spc="-15" dirty="0">
                <a:latin typeface="Times New Roman" panose="02020603050405020304" pitchFamily="18" charset="0"/>
                <a:cs typeface="Times New Roman" panose="02020603050405020304" pitchFamily="18" charset="0"/>
              </a:rPr>
              <a:t> </a:t>
            </a:r>
            <a:r>
              <a:rPr sz="2200" b="1" dirty="0" err="1">
                <a:latin typeface="Times New Roman" panose="02020603050405020304" pitchFamily="18" charset="0"/>
                <a:cs typeface="Times New Roman" panose="02020603050405020304" pitchFamily="18" charset="0"/>
              </a:rPr>
              <a:t>cồng</a:t>
            </a:r>
            <a:r>
              <a:rPr sz="2200" b="1" spc="-20" dirty="0">
                <a:latin typeface="Times New Roman" panose="02020603050405020304" pitchFamily="18" charset="0"/>
                <a:cs typeface="Times New Roman" panose="02020603050405020304" pitchFamily="18" charset="0"/>
              </a:rPr>
              <a:t> </a:t>
            </a:r>
            <a:r>
              <a:rPr sz="2200" b="1" spc="-20" dirty="0" err="1">
                <a:latin typeface="Times New Roman" panose="02020603050405020304" pitchFamily="18" charset="0"/>
                <a:cs typeface="Times New Roman" panose="02020603050405020304" pitchFamily="18" charset="0"/>
              </a:rPr>
              <a:t>kềnh</a:t>
            </a:r>
            <a:r>
              <a:rPr lang="en-US" sz="2200" b="1" spc="-20" dirty="0">
                <a:latin typeface="Times New Roman" panose="02020603050405020304" pitchFamily="18" charset="0"/>
                <a:cs typeface="Times New Roman" panose="02020603050405020304" pitchFamily="18" charset="0"/>
              </a:rPr>
              <a:t> </a:t>
            </a:r>
            <a:endParaRPr sz="2200" dirty="0">
              <a:latin typeface="Times New Roman" panose="02020603050405020304" pitchFamily="18" charset="0"/>
              <a:cs typeface="Times New Roman" panose="02020603050405020304" pitchFamily="18" charset="0"/>
            </a:endParaRPr>
          </a:p>
          <a:p>
            <a:pPr marL="299085" indent="-287020" algn="just">
              <a:lnSpc>
                <a:spcPct val="100000"/>
              </a:lnSpc>
              <a:spcBef>
                <a:spcPts val="409"/>
              </a:spcBef>
              <a:buChar char="-"/>
              <a:tabLst>
                <a:tab pos="299085" algn="l"/>
                <a:tab pos="299720" algn="l"/>
              </a:tabLst>
            </a:pPr>
            <a:r>
              <a:rPr sz="2200" dirty="0">
                <a:latin typeface="Times New Roman" panose="02020603050405020304" pitchFamily="18" charset="0"/>
                <a:cs typeface="Times New Roman" panose="02020603050405020304" pitchFamily="18" charset="0"/>
              </a:rPr>
              <a:t>Khu</a:t>
            </a:r>
            <a:r>
              <a:rPr sz="2200" spc="7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vực,</a:t>
            </a:r>
            <a:r>
              <a:rPr sz="2200" spc="9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địa</a:t>
            </a:r>
            <a:r>
              <a:rPr sz="2200" spc="9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điểm</a:t>
            </a:r>
            <a:r>
              <a:rPr sz="2200" spc="8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đổ</a:t>
            </a:r>
            <a:r>
              <a:rPr sz="2200" spc="8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thải,</a:t>
            </a:r>
            <a:r>
              <a:rPr sz="2200" spc="8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nhận</a:t>
            </a:r>
            <a:r>
              <a:rPr sz="2200" spc="8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chìm</a:t>
            </a:r>
            <a:r>
              <a:rPr sz="2200" spc="8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vật</a:t>
            </a:r>
            <a:r>
              <a:rPr sz="2200" b="1" spc="13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chất</a:t>
            </a:r>
            <a:r>
              <a:rPr sz="2200" b="1" spc="13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nạo</a:t>
            </a:r>
            <a:r>
              <a:rPr sz="2200" b="1" spc="13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vét</a:t>
            </a:r>
            <a:r>
              <a:rPr sz="2200" b="1" spc="1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từ</a:t>
            </a:r>
            <a:r>
              <a:rPr sz="2200" spc="8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hệ</a:t>
            </a:r>
            <a:r>
              <a:rPr sz="2200" spc="9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thống</a:t>
            </a:r>
            <a:r>
              <a:rPr sz="2200" spc="80"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giao</a:t>
            </a:r>
            <a:endParaRPr sz="2200" dirty="0">
              <a:latin typeface="Times New Roman" panose="02020603050405020304" pitchFamily="18" charset="0"/>
              <a:cs typeface="Times New Roman" panose="02020603050405020304" pitchFamily="18" charset="0"/>
            </a:endParaRPr>
          </a:p>
          <a:p>
            <a:pPr marL="299085" algn="just">
              <a:lnSpc>
                <a:spcPct val="100000"/>
              </a:lnSpc>
              <a:spcBef>
                <a:spcPts val="409"/>
              </a:spcBef>
            </a:pPr>
            <a:r>
              <a:rPr sz="2200" dirty="0">
                <a:latin typeface="Times New Roman" panose="02020603050405020304" pitchFamily="18" charset="0"/>
                <a:cs typeface="Times New Roman" panose="02020603050405020304" pitchFamily="18" charset="0"/>
              </a:rPr>
              <a:t>thông</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đường</a:t>
            </a:r>
            <a:r>
              <a:rPr sz="2200" spc="-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thủy</a:t>
            </a:r>
            <a:r>
              <a:rPr sz="2200" spc="-1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nội</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địa</a:t>
            </a:r>
            <a:r>
              <a:rPr sz="2200" spc="-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và</a:t>
            </a:r>
            <a:r>
              <a:rPr sz="2200" spc="-2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đường</a:t>
            </a:r>
            <a:r>
              <a:rPr sz="2200" spc="-10"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biển</a:t>
            </a:r>
            <a:endParaRPr sz="2200" dirty="0">
              <a:latin typeface="Times New Roman" panose="02020603050405020304" pitchFamily="18" charset="0"/>
              <a:cs typeface="Times New Roman" panose="02020603050405020304" pitchFamily="18" charset="0"/>
            </a:endParaRPr>
          </a:p>
          <a:p>
            <a:pPr marL="286385" indent="-287020" algn="just">
              <a:lnSpc>
                <a:spcPct val="100000"/>
              </a:lnSpc>
              <a:spcBef>
                <a:spcPts val="405"/>
              </a:spcBef>
              <a:buChar char="-"/>
              <a:tabLst>
                <a:tab pos="286385" algn="l"/>
                <a:tab pos="287020" algn="l"/>
              </a:tabLst>
            </a:pPr>
            <a:r>
              <a:rPr sz="2200" dirty="0">
                <a:latin typeface="Times New Roman" panose="02020603050405020304" pitchFamily="18" charset="0"/>
                <a:cs typeface="Times New Roman" panose="02020603050405020304" pitchFamily="18" charset="0"/>
              </a:rPr>
              <a:t>Khuyến</a:t>
            </a:r>
            <a:r>
              <a:rPr sz="2200" spc="2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khích,</a:t>
            </a:r>
            <a:r>
              <a:rPr sz="2200" spc="3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tổ</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chức</a:t>
            </a:r>
            <a:r>
              <a:rPr sz="2200" spc="2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thực</a:t>
            </a:r>
            <a:r>
              <a:rPr sz="2200" spc="3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hiện</a:t>
            </a:r>
            <a:r>
              <a:rPr sz="2200" spc="3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XHH</a:t>
            </a:r>
            <a:r>
              <a:rPr sz="2200" spc="3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đầu</a:t>
            </a:r>
            <a:r>
              <a:rPr sz="2200" spc="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tư</a:t>
            </a:r>
            <a:r>
              <a:rPr sz="2200" spc="3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XD,</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KD,</a:t>
            </a:r>
            <a:r>
              <a:rPr sz="2200" spc="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vận</a:t>
            </a:r>
            <a:r>
              <a:rPr sz="2200" spc="2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hành</a:t>
            </a:r>
            <a:r>
              <a:rPr sz="2200" spc="15" dirty="0">
                <a:latin typeface="Times New Roman" panose="02020603050405020304" pitchFamily="18" charset="0"/>
                <a:cs typeface="Times New Roman" panose="02020603050405020304" pitchFamily="18" charset="0"/>
              </a:rPr>
              <a:t> </a:t>
            </a:r>
            <a:r>
              <a:rPr sz="2200" b="1" dirty="0" err="1">
                <a:latin typeface="Times New Roman" panose="02020603050405020304" pitchFamily="18" charset="0"/>
                <a:cs typeface="Times New Roman" panose="02020603050405020304" pitchFamily="18" charset="0"/>
              </a:rPr>
              <a:t>công</a:t>
            </a:r>
            <a:r>
              <a:rPr sz="2200" b="1" spc="80" dirty="0">
                <a:latin typeface="Times New Roman" panose="02020603050405020304" pitchFamily="18" charset="0"/>
                <a:cs typeface="Times New Roman" panose="02020603050405020304" pitchFamily="18" charset="0"/>
              </a:rPr>
              <a:t> </a:t>
            </a:r>
            <a:r>
              <a:rPr sz="2200" b="1" spc="-10" dirty="0" err="1">
                <a:latin typeface="Times New Roman" panose="02020603050405020304" pitchFamily="18" charset="0"/>
                <a:cs typeface="Times New Roman" panose="02020603050405020304" pitchFamily="18" charset="0"/>
              </a:rPr>
              <a:t>trình</a:t>
            </a:r>
            <a:r>
              <a:rPr lang="en-US" sz="2200" b="1" spc="-10" dirty="0">
                <a:latin typeface="Times New Roman" panose="02020603050405020304" pitchFamily="18" charset="0"/>
                <a:cs typeface="Times New Roman" panose="02020603050405020304" pitchFamily="18" charset="0"/>
              </a:rPr>
              <a:t> </a:t>
            </a:r>
            <a:r>
              <a:rPr sz="2200" b="1" dirty="0" err="1">
                <a:latin typeface="Times New Roman" panose="02020603050405020304" pitchFamily="18" charset="0"/>
                <a:cs typeface="Times New Roman" panose="02020603050405020304" pitchFamily="18" charset="0"/>
              </a:rPr>
              <a:t>hạ</a:t>
            </a:r>
            <a:r>
              <a:rPr sz="2200" b="1" spc="-1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tầng</a:t>
            </a:r>
            <a:r>
              <a:rPr sz="2200" b="1" spc="-1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BVMT</a:t>
            </a:r>
            <a:r>
              <a:rPr sz="2200" b="1" spc="-2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tại</a:t>
            </a:r>
            <a:r>
              <a:rPr sz="2200" b="1" spc="-1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các</a:t>
            </a:r>
            <a:r>
              <a:rPr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khu</a:t>
            </a:r>
            <a:r>
              <a:rPr sz="2200" b="1" spc="-1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SX,</a:t>
            </a:r>
            <a:r>
              <a:rPr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KD,</a:t>
            </a:r>
            <a:r>
              <a:rPr sz="2200" b="1" spc="-20"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DV</a:t>
            </a:r>
            <a:r>
              <a:rPr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tập</a:t>
            </a:r>
            <a:r>
              <a:rPr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trung,</a:t>
            </a:r>
            <a:r>
              <a:rPr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cụm</a:t>
            </a:r>
            <a:r>
              <a:rPr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công</a:t>
            </a:r>
            <a:r>
              <a:rPr sz="2200" b="1" spc="-10" dirty="0">
                <a:latin typeface="Times New Roman" panose="02020603050405020304" pitchFamily="18" charset="0"/>
                <a:cs typeface="Times New Roman" panose="02020603050405020304" pitchFamily="18" charset="0"/>
              </a:rPr>
              <a:t> nghiệp</a:t>
            </a:r>
            <a:endParaRP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30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15053-3B7B-45A1-909E-172272458217}"/>
              </a:ext>
            </a:extLst>
          </p:cNvPr>
          <p:cNvSpPr>
            <a:spLocks noGrp="1"/>
          </p:cNvSpPr>
          <p:nvPr>
            <p:ph type="title"/>
          </p:nvPr>
        </p:nvSpPr>
        <p:spPr>
          <a:xfrm>
            <a:off x="609599" y="609600"/>
            <a:ext cx="6347713" cy="609600"/>
          </a:xfrm>
        </p:spPr>
        <p:txBody>
          <a:bodyPr>
            <a:norm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Quy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lý</a:t>
            </a:r>
            <a:r>
              <a:rPr lang="en-US" sz="2400" b="1" dirty="0">
                <a:solidFill>
                  <a:srgbClr val="FF0000"/>
                </a:solidFill>
                <a:latin typeface="Times New Roman" panose="02020603050405020304" pitchFamily="18" charset="0"/>
                <a:cs typeface="Times New Roman" panose="02020603050405020304" pitchFamily="18" charset="0"/>
              </a:rPr>
              <a:t> n</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DFC5DF-2AC8-4896-99E8-99D88442E852}"/>
              </a:ext>
            </a:extLst>
          </p:cNvPr>
          <p:cNvSpPr>
            <a:spLocks noGrp="1"/>
          </p:cNvSpPr>
          <p:nvPr>
            <p:ph idx="1"/>
          </p:nvPr>
        </p:nvSpPr>
        <p:spPr>
          <a:xfrm>
            <a:off x="381000" y="1143000"/>
            <a:ext cx="8915400" cy="5562600"/>
          </a:xfrm>
        </p:spPr>
        <p:txBody>
          <a:bodyPr>
            <a:normAutofit/>
          </a:bodyPr>
          <a:lstStyle/>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Theo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Khoản</a:t>
            </a:r>
            <a:r>
              <a:rPr lang="en-US" sz="2400" dirty="0">
                <a:solidFill>
                  <a:schemeClr val="tx1"/>
                </a:solidFill>
                <a:latin typeface="Times New Roman" panose="02020603050405020304" pitchFamily="18" charset="0"/>
                <a:cs typeface="Times New Roman" panose="02020603050405020304" pitchFamily="18" charset="0"/>
              </a:rPr>
              <a:t> 2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72 </a:t>
            </a:r>
            <a:r>
              <a:rPr lang="en-US" sz="2400" dirty="0" err="1">
                <a:solidFill>
                  <a:schemeClr val="tx1"/>
                </a:solidFill>
                <a:latin typeface="Times New Roman" panose="02020603050405020304" pitchFamily="18" charset="0"/>
                <a:cs typeface="Times New Roman" panose="02020603050405020304" pitchFamily="18" charset="0"/>
              </a:rPr>
              <a:t>Luật</a:t>
            </a:r>
            <a:r>
              <a:rPr lang="en-US" sz="2400" dirty="0">
                <a:solidFill>
                  <a:schemeClr val="tx1"/>
                </a:solidFill>
                <a:latin typeface="Times New Roman" panose="02020603050405020304" pitchFamily="18" charset="0"/>
                <a:cs typeface="Times New Roman" panose="02020603050405020304" pitchFamily="18" charset="0"/>
              </a:rPr>
              <a:t> BVMT</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đ</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gom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tr</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xả</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tr</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N</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thải</a:t>
            </a:r>
            <a:r>
              <a:rPr lang="en-US" sz="2400" dirty="0">
                <a:solidFill>
                  <a:schemeClr val="tx1"/>
                </a:solidFill>
                <a:latin typeface="Times New Roman" panose="02020603050405020304" pitchFamily="18" charset="0"/>
                <a:cs typeface="Times New Roman" panose="02020603050405020304" pitchFamily="18" charset="0"/>
              </a:rPr>
              <a:t> đ</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khuyến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tr</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n</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ớc</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N</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tr</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hại</a:t>
            </a:r>
            <a:r>
              <a:rPr lang="en-US" sz="2400" dirty="0">
                <a:solidFill>
                  <a:schemeClr val="tx1"/>
                </a:solidFill>
                <a:latin typeface="Times New Roman" panose="02020603050405020304" pitchFamily="18" charset="0"/>
                <a:cs typeface="Times New Roman" panose="02020603050405020304" pitchFamily="18" charset="0"/>
              </a:rPr>
              <a:t> v</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ợt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đ</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hại</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xả</a:t>
            </a:r>
            <a:r>
              <a:rPr lang="en-US" sz="2400" dirty="0">
                <a:solidFill>
                  <a:schemeClr val="tx1"/>
                </a:solidFill>
                <a:latin typeface="Times New Roman" panose="02020603050405020304" pitchFamily="18" charset="0"/>
                <a:cs typeface="Times New Roman" panose="02020603050405020304" pitchFamily="18" charset="0"/>
              </a:rPr>
              <a:t> n</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tr</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đ</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tr</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chịu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tr</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026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03901994"/>
              </p:ext>
            </p:extLst>
          </p:nvPr>
        </p:nvGraphicFramePr>
        <p:xfrm>
          <a:off x="317500" y="984250"/>
          <a:ext cx="8488680" cy="5846021"/>
        </p:xfrm>
        <a:graphic>
          <a:graphicData uri="http://schemas.openxmlformats.org/drawingml/2006/table">
            <a:tbl>
              <a:tblPr firstRow="1" bandRow="1">
                <a:tableStyleId>{2D5ABB26-0587-4C30-8999-92F81FD0307C}</a:tableStyleId>
              </a:tblPr>
              <a:tblGrid>
                <a:gridCol w="8488680">
                  <a:extLst>
                    <a:ext uri="{9D8B030D-6E8A-4147-A177-3AD203B41FA5}">
                      <a16:colId xmlns:a16="http://schemas.microsoft.com/office/drawing/2014/main" val="20000"/>
                    </a:ext>
                  </a:extLst>
                </a:gridCol>
              </a:tblGrid>
              <a:tr h="506407">
                <a:tc>
                  <a:txBody>
                    <a:bodyPr/>
                    <a:lstStyle/>
                    <a:p>
                      <a:pPr marL="91440">
                        <a:lnSpc>
                          <a:spcPct val="100000"/>
                        </a:lnSpc>
                        <a:spcBef>
                          <a:spcPts val="505"/>
                        </a:spcBef>
                      </a:pPr>
                      <a:r>
                        <a:rPr sz="1800" b="1" dirty="0">
                          <a:solidFill>
                            <a:schemeClr val="tx1"/>
                          </a:solidFill>
                          <a:latin typeface="Times New Roman" panose="02020603050405020304" pitchFamily="18" charset="0"/>
                          <a:cs typeface="Times New Roman" panose="02020603050405020304" pitchFamily="18" charset="0"/>
                        </a:rPr>
                        <a:t>NƯỚC</a:t>
                      </a:r>
                      <a:r>
                        <a:rPr sz="1800" b="1" spc="-15" dirty="0">
                          <a:solidFill>
                            <a:schemeClr val="tx1"/>
                          </a:solidFill>
                          <a:latin typeface="Times New Roman" panose="02020603050405020304" pitchFamily="18" charset="0"/>
                          <a:cs typeface="Times New Roman" panose="02020603050405020304" pitchFamily="18" charset="0"/>
                        </a:rPr>
                        <a:t> </a:t>
                      </a:r>
                      <a:r>
                        <a:rPr sz="1800" b="1" spc="-20" dirty="0">
                          <a:solidFill>
                            <a:schemeClr val="tx1"/>
                          </a:solidFill>
                          <a:latin typeface="Times New Roman" panose="02020603050405020304" pitchFamily="18" charset="0"/>
                          <a:cs typeface="Times New Roman" panose="02020603050405020304" pitchFamily="18" charset="0"/>
                        </a:rPr>
                        <a:t>THẢI</a:t>
                      </a:r>
                      <a:endParaRPr sz="1800" dirty="0">
                        <a:solidFill>
                          <a:schemeClr val="tx1"/>
                        </a:solidFill>
                        <a:latin typeface="Times New Roman" panose="02020603050405020304" pitchFamily="18" charset="0"/>
                        <a:cs typeface="Times New Roman" panose="02020603050405020304" pitchFamily="18" charset="0"/>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noFill/>
                  </a:tcPr>
                </a:tc>
                <a:extLst>
                  <a:ext uri="{0D108BD9-81ED-4DB2-BD59-A6C34878D82A}">
                    <a16:rowId xmlns:a16="http://schemas.microsoft.com/office/drawing/2014/main" val="10000"/>
                  </a:ext>
                </a:extLst>
              </a:tr>
              <a:tr h="1372978">
                <a:tc>
                  <a:txBody>
                    <a:bodyPr/>
                    <a:lstStyle/>
                    <a:p>
                      <a:pPr marL="91440" marR="81915" algn="just">
                        <a:lnSpc>
                          <a:spcPct val="120000"/>
                        </a:lnSpc>
                        <a:spcBef>
                          <a:spcPts val="70"/>
                        </a:spcBef>
                      </a:pPr>
                      <a:r>
                        <a:rPr sz="2400" b="1" dirty="0">
                          <a:solidFill>
                            <a:srgbClr val="FF0000"/>
                          </a:solidFill>
                          <a:latin typeface="Times New Roman" panose="02020603050405020304" pitchFamily="18" charset="0"/>
                          <a:cs typeface="Times New Roman" panose="02020603050405020304" pitchFamily="18" charset="0"/>
                        </a:rPr>
                        <a:t>Phải</a:t>
                      </a:r>
                      <a:r>
                        <a:rPr sz="2400" b="1" spc="28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đấu</a:t>
                      </a:r>
                      <a:r>
                        <a:rPr sz="2400" b="1" spc="29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nối</a:t>
                      </a:r>
                      <a:r>
                        <a:rPr sz="2400" b="1" spc="28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nước</a:t>
                      </a:r>
                      <a:r>
                        <a:rPr sz="2400" b="1" spc="29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thải</a:t>
                      </a:r>
                      <a:r>
                        <a:rPr sz="2400" b="1" spc="285" dirty="0">
                          <a:solidFill>
                            <a:srgbClr val="FF0000"/>
                          </a:solidFill>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vào</a:t>
                      </a:r>
                      <a:r>
                        <a:rPr sz="2400" spc="2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hệ</a:t>
                      </a:r>
                      <a:r>
                        <a:rPr sz="2400" spc="2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thống</a:t>
                      </a:r>
                      <a:r>
                        <a:rPr sz="2400" spc="2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thu</a:t>
                      </a:r>
                      <a:r>
                        <a:rPr sz="2400" spc="2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gom,</a:t>
                      </a:r>
                      <a:r>
                        <a:rPr sz="2400" spc="2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thoát</a:t>
                      </a:r>
                      <a:r>
                        <a:rPr sz="2400" spc="2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nước,</a:t>
                      </a:r>
                      <a:r>
                        <a:rPr sz="2400" spc="2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XLNT</a:t>
                      </a:r>
                      <a:r>
                        <a:rPr sz="2400" spc="2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tập</a:t>
                      </a:r>
                      <a:r>
                        <a:rPr sz="2400" spc="27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trung </a:t>
                      </a:r>
                      <a:r>
                        <a:rPr sz="2400" dirty="0">
                          <a:latin typeface="Times New Roman" panose="02020603050405020304" pitchFamily="18" charset="0"/>
                          <a:cs typeface="Times New Roman" panose="02020603050405020304" pitchFamily="18" charset="0"/>
                        </a:rPr>
                        <a:t>theo</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quy</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định</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của</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chủ</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đầu</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tư</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hạ</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tầng</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KCN,</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trừ</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trường</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hợp</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CS</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đã</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được</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miễn</a:t>
                      </a:r>
                      <a:r>
                        <a:rPr sz="2400" spc="8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trừ </a:t>
                      </a:r>
                      <a:r>
                        <a:rPr sz="2400" dirty="0">
                          <a:latin typeface="Times New Roman" panose="02020603050405020304" pitchFamily="18" charset="0"/>
                          <a:cs typeface="Times New Roman" panose="02020603050405020304" pitchFamily="18" charset="0"/>
                        </a:rPr>
                        <a:t>đấu</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nối</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NT</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trước</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ngày Luật</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có</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hiệu</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lực</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thi</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hành</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[điểm</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khoản</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1</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Điều</a:t>
                      </a:r>
                      <a:r>
                        <a:rPr sz="2400" spc="-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53]</a:t>
                      </a:r>
                      <a:endParaRPr sz="2400" dirty="0">
                        <a:latin typeface="Times New Roman" panose="02020603050405020304" pitchFamily="18" charset="0"/>
                        <a:cs typeface="Times New Roman" panose="02020603050405020304" pitchFamily="18" charset="0"/>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806683">
                <a:tc>
                  <a:txBody>
                    <a:bodyPr/>
                    <a:lstStyle/>
                    <a:p>
                      <a:pPr marL="91440" marR="83820" algn="just">
                        <a:lnSpc>
                          <a:spcPct val="120000"/>
                        </a:lnSpc>
                        <a:spcBef>
                          <a:spcPts val="75"/>
                        </a:spcBef>
                      </a:pPr>
                      <a:r>
                        <a:rPr sz="2400" b="1" dirty="0">
                          <a:solidFill>
                            <a:srgbClr val="FF0000"/>
                          </a:solidFill>
                          <a:latin typeface="Times New Roman" panose="02020603050405020304" pitchFamily="18" charset="0"/>
                          <a:cs typeface="Times New Roman" panose="02020603050405020304" pitchFamily="18" charset="0"/>
                        </a:rPr>
                        <a:t>Cơ</a:t>
                      </a:r>
                      <a:r>
                        <a:rPr sz="2400" b="1" spc="30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sở</a:t>
                      </a:r>
                      <a:r>
                        <a:rPr sz="2400" b="1" spc="31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trong</a:t>
                      </a:r>
                      <a:r>
                        <a:rPr sz="2400" b="1" spc="31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KCN</a:t>
                      </a:r>
                      <a:r>
                        <a:rPr sz="2400" b="1" spc="31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đang</a:t>
                      </a:r>
                      <a:r>
                        <a:rPr sz="2400" b="1" spc="31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xả</a:t>
                      </a:r>
                      <a:r>
                        <a:rPr sz="2400" b="1" spc="30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nước</a:t>
                      </a:r>
                      <a:r>
                        <a:rPr sz="2400" b="1" spc="31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thải</a:t>
                      </a:r>
                      <a:r>
                        <a:rPr sz="2400" b="1" spc="30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sau</a:t>
                      </a:r>
                      <a:r>
                        <a:rPr sz="2400" b="1" spc="31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xử</a:t>
                      </a:r>
                      <a:r>
                        <a:rPr sz="2400" b="1" spc="30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lý</a:t>
                      </a:r>
                      <a:r>
                        <a:rPr sz="2400" b="1" spc="30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vào</a:t>
                      </a:r>
                      <a:r>
                        <a:rPr sz="2400" b="1" spc="31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hệ</a:t>
                      </a:r>
                      <a:r>
                        <a:rPr sz="2400" b="1" spc="31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thống</a:t>
                      </a:r>
                      <a:r>
                        <a:rPr sz="2400" b="1" spc="31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thu</a:t>
                      </a:r>
                      <a:r>
                        <a:rPr sz="2400" b="1" spc="310" dirty="0">
                          <a:solidFill>
                            <a:srgbClr val="FF0000"/>
                          </a:solidFill>
                          <a:latin typeface="Times New Roman" panose="02020603050405020304" pitchFamily="18" charset="0"/>
                          <a:cs typeface="Times New Roman" panose="02020603050405020304" pitchFamily="18" charset="0"/>
                        </a:rPr>
                        <a:t> </a:t>
                      </a:r>
                      <a:r>
                        <a:rPr sz="2400" b="1" spc="-25" dirty="0">
                          <a:solidFill>
                            <a:srgbClr val="FF0000"/>
                          </a:solidFill>
                          <a:latin typeface="Times New Roman" panose="02020603050405020304" pitchFamily="18" charset="0"/>
                          <a:cs typeface="Times New Roman" panose="02020603050405020304" pitchFamily="18" charset="0"/>
                        </a:rPr>
                        <a:t>gom </a:t>
                      </a:r>
                      <a:r>
                        <a:rPr sz="2400" b="1" dirty="0">
                          <a:solidFill>
                            <a:srgbClr val="FF0000"/>
                          </a:solidFill>
                          <a:latin typeface="Times New Roman" panose="02020603050405020304" pitchFamily="18" charset="0"/>
                          <a:cs typeface="Times New Roman" panose="02020603050405020304" pitchFamily="18" charset="0"/>
                        </a:rPr>
                        <a:t>thoát</a:t>
                      </a:r>
                      <a:r>
                        <a:rPr sz="2400" b="1" spc="26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nước</a:t>
                      </a:r>
                      <a:r>
                        <a:rPr sz="2400" b="1" spc="26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mưa</a:t>
                      </a:r>
                      <a:r>
                        <a:rPr sz="2400" dirty="0">
                          <a:latin typeface="Times New Roman" panose="02020603050405020304" pitchFamily="18" charset="0"/>
                          <a:cs typeface="Times New Roman" panose="02020603050405020304" pitchFamily="18" charset="0"/>
                        </a:rPr>
                        <a:t>:</a:t>
                      </a:r>
                      <a:r>
                        <a:rPr sz="2400" spc="235" dirty="0">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chấm</a:t>
                      </a:r>
                      <a:r>
                        <a:rPr sz="2400" spc="240"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dứt</a:t>
                      </a:r>
                      <a:r>
                        <a:rPr sz="2400" spc="23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trong</a:t>
                      </a:r>
                      <a:r>
                        <a:rPr sz="2400" spc="24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thời</a:t>
                      </a:r>
                      <a:r>
                        <a:rPr sz="2400" spc="220"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hạn</a:t>
                      </a:r>
                      <a:r>
                        <a:rPr sz="2400" spc="22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24</a:t>
                      </a:r>
                      <a:r>
                        <a:rPr sz="2400" spc="240"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tháng</a:t>
                      </a:r>
                      <a:r>
                        <a:rPr sz="2400" spc="225" dirty="0">
                          <a:solidFill>
                            <a:srgbClr val="FF0000"/>
                          </a:solidFill>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kể</a:t>
                      </a:r>
                      <a:r>
                        <a:rPr sz="2400" spc="2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từ</a:t>
                      </a:r>
                      <a:r>
                        <a:rPr sz="2400" spc="229"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ngày</a:t>
                      </a:r>
                      <a:r>
                        <a:rPr sz="2400" spc="2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Luật</a:t>
                      </a:r>
                      <a:r>
                        <a:rPr sz="2400" spc="2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này</a:t>
                      </a:r>
                      <a:r>
                        <a:rPr sz="2400" spc="229"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có </a:t>
                      </a:r>
                      <a:r>
                        <a:rPr sz="2400" dirty="0">
                          <a:latin typeface="Times New Roman" panose="02020603050405020304" pitchFamily="18" charset="0"/>
                          <a:cs typeface="Times New Roman" panose="02020603050405020304" pitchFamily="18" charset="0"/>
                        </a:rPr>
                        <a:t>hiệu</a:t>
                      </a:r>
                      <a:r>
                        <a:rPr sz="2400" spc="1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lực</a:t>
                      </a:r>
                      <a:r>
                        <a:rPr sz="2400" spc="1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thi</a:t>
                      </a:r>
                      <a:r>
                        <a:rPr sz="2400" spc="1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hành</a:t>
                      </a:r>
                      <a:r>
                        <a:rPr sz="2400" spc="1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[điểm</a:t>
                      </a:r>
                      <a:r>
                        <a:rPr sz="2400" spc="1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a:t>
                      </a:r>
                      <a:r>
                        <a:rPr sz="2400" spc="1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khoản</a:t>
                      </a:r>
                      <a:r>
                        <a:rPr sz="2400" spc="1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4</a:t>
                      </a:r>
                      <a:r>
                        <a:rPr sz="2400" spc="1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Điều</a:t>
                      </a:r>
                      <a:r>
                        <a:rPr sz="2400" spc="1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51,</a:t>
                      </a:r>
                      <a:r>
                        <a:rPr sz="2400" spc="1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điểm</a:t>
                      </a:r>
                      <a:r>
                        <a:rPr sz="2400" spc="1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a:t>
                      </a:r>
                      <a:r>
                        <a:rPr sz="2400" spc="1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khoản</a:t>
                      </a:r>
                      <a:r>
                        <a:rPr sz="2400" spc="1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3</a:t>
                      </a:r>
                      <a:r>
                        <a:rPr sz="2400" spc="1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Điều</a:t>
                      </a:r>
                      <a:r>
                        <a:rPr sz="2400" spc="1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52</a:t>
                      </a:r>
                      <a:r>
                        <a:rPr sz="2400" spc="1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và</a:t>
                      </a:r>
                      <a:r>
                        <a:rPr sz="2400" spc="1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điểm</a:t>
                      </a:r>
                      <a:r>
                        <a:rPr sz="2400" spc="165" dirty="0">
                          <a:latin typeface="Times New Roman" panose="02020603050405020304" pitchFamily="18" charset="0"/>
                          <a:cs typeface="Times New Roman" panose="02020603050405020304" pitchFamily="18" charset="0"/>
                        </a:rPr>
                        <a:t> </a:t>
                      </a:r>
                      <a:r>
                        <a:rPr sz="2400" spc="-50" dirty="0">
                          <a:latin typeface="Times New Roman" panose="02020603050405020304" pitchFamily="18" charset="0"/>
                          <a:cs typeface="Times New Roman" panose="02020603050405020304" pitchFamily="18" charset="0"/>
                        </a:rPr>
                        <a:t>b </a:t>
                      </a:r>
                      <a:r>
                        <a:rPr sz="2400" dirty="0">
                          <a:latin typeface="Times New Roman" panose="02020603050405020304" pitchFamily="18" charset="0"/>
                          <a:cs typeface="Times New Roman" panose="02020603050405020304" pitchFamily="18" charset="0"/>
                        </a:rPr>
                        <a:t>khoản</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1</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Điều </a:t>
                      </a:r>
                      <a:r>
                        <a:rPr sz="2400" spc="-25" dirty="0">
                          <a:latin typeface="Times New Roman" panose="02020603050405020304" pitchFamily="18" charset="0"/>
                          <a:cs typeface="Times New Roman" panose="02020603050405020304" pitchFamily="18" charset="0"/>
                        </a:rPr>
                        <a:t>53]</a:t>
                      </a:r>
                      <a:endParaRPr sz="2400" dirty="0">
                        <a:latin typeface="Times New Roman" panose="02020603050405020304" pitchFamily="18" charset="0"/>
                        <a:cs typeface="Times New Roman" panose="02020603050405020304" pitchFamily="18" charset="0"/>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06683">
                <a:tc>
                  <a:txBody>
                    <a:bodyPr/>
                    <a:lstStyle/>
                    <a:p>
                      <a:pPr marL="91440" marR="81915" algn="just">
                        <a:lnSpc>
                          <a:spcPct val="120000"/>
                        </a:lnSpc>
                        <a:spcBef>
                          <a:spcPts val="75"/>
                        </a:spcBef>
                      </a:pPr>
                      <a:r>
                        <a:rPr sz="2400" dirty="0">
                          <a:latin typeface="Times New Roman" panose="02020603050405020304" pitchFamily="18" charset="0"/>
                          <a:cs typeface="Times New Roman" panose="02020603050405020304" pitchFamily="18" charset="0"/>
                        </a:rPr>
                        <a:t>Đô</a:t>
                      </a:r>
                      <a:r>
                        <a:rPr sz="2400" spc="1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thị,</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KDC</a:t>
                      </a:r>
                      <a:r>
                        <a:rPr sz="2400" spc="1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tập</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trung</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mới;</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cơ</a:t>
                      </a:r>
                      <a:r>
                        <a:rPr sz="2400" spc="1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sở</a:t>
                      </a:r>
                      <a:r>
                        <a:rPr sz="2400" spc="125" dirty="0">
                          <a:latin typeface="Times New Roman" panose="02020603050405020304" pitchFamily="18" charset="0"/>
                          <a:cs typeface="Times New Roman" panose="02020603050405020304" pitchFamily="18" charset="0"/>
                        </a:rPr>
                        <a:t> </a:t>
                      </a:r>
                      <a:r>
                        <a:rPr sz="2400" spc="-35" dirty="0">
                          <a:latin typeface="Times New Roman" panose="02020603050405020304" pitchFamily="18" charset="0"/>
                          <a:cs typeface="Times New Roman" panose="02020603050405020304" pitchFamily="18" charset="0"/>
                        </a:rPr>
                        <a:t>SX-</a:t>
                      </a:r>
                      <a:r>
                        <a:rPr sz="2400" dirty="0">
                          <a:latin typeface="Times New Roman" panose="02020603050405020304" pitchFamily="18" charset="0"/>
                          <a:cs typeface="Times New Roman" panose="02020603050405020304" pitchFamily="18" charset="0"/>
                        </a:rPr>
                        <a:t>KD-DV,</a:t>
                      </a:r>
                      <a:r>
                        <a:rPr sz="2400" spc="1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KCN</a:t>
                      </a:r>
                      <a:r>
                        <a:rPr sz="2400" spc="13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phải</a:t>
                      </a:r>
                      <a:r>
                        <a:rPr sz="2400" b="1" spc="15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có</a:t>
                      </a:r>
                      <a:r>
                        <a:rPr sz="2400" b="1" spc="16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hệ</a:t>
                      </a:r>
                      <a:r>
                        <a:rPr sz="2400" b="1" spc="15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thống</a:t>
                      </a:r>
                      <a:r>
                        <a:rPr sz="2400" b="1" spc="16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thu</a:t>
                      </a:r>
                      <a:r>
                        <a:rPr sz="2400" b="1" spc="165" dirty="0">
                          <a:latin typeface="Times New Roman" panose="02020603050405020304" pitchFamily="18" charset="0"/>
                          <a:cs typeface="Times New Roman" panose="02020603050405020304" pitchFamily="18" charset="0"/>
                        </a:rPr>
                        <a:t> </a:t>
                      </a:r>
                      <a:r>
                        <a:rPr sz="2400" b="1" spc="-20" dirty="0">
                          <a:latin typeface="Times New Roman" panose="02020603050405020304" pitchFamily="18" charset="0"/>
                          <a:cs typeface="Times New Roman" panose="02020603050405020304" pitchFamily="18" charset="0"/>
                        </a:rPr>
                        <a:t>gom, </a:t>
                      </a:r>
                      <a:r>
                        <a:rPr sz="2400" b="1" dirty="0">
                          <a:latin typeface="Times New Roman" panose="02020603050405020304" pitchFamily="18" charset="0"/>
                          <a:cs typeface="Times New Roman" panose="02020603050405020304" pitchFamily="18" charset="0"/>
                        </a:rPr>
                        <a:t>xử lý</a:t>
                      </a:r>
                      <a:r>
                        <a:rPr sz="2400" b="1" spc="1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nước</a:t>
                      </a:r>
                      <a:r>
                        <a:rPr sz="2400" b="1" spc="1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thải</a:t>
                      </a:r>
                      <a:r>
                        <a:rPr sz="2400" b="1" spc="1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riêng</a:t>
                      </a:r>
                      <a:r>
                        <a:rPr sz="2400" b="1" spc="1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biệt</a:t>
                      </a:r>
                      <a:r>
                        <a:rPr sz="2400" b="1" spc="1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với</a:t>
                      </a:r>
                      <a:r>
                        <a:rPr sz="2400" b="1" spc="1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hệ</a:t>
                      </a:r>
                      <a:r>
                        <a:rPr sz="2400" b="1" spc="1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thống</a:t>
                      </a:r>
                      <a:r>
                        <a:rPr sz="2400" b="1" spc="1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thoát</a:t>
                      </a:r>
                      <a:r>
                        <a:rPr sz="2400" b="1" spc="1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nước</a:t>
                      </a:r>
                      <a:r>
                        <a:rPr sz="2400" b="1" spc="1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mưa</a:t>
                      </a:r>
                      <a:r>
                        <a:rPr sz="2400" dirty="0">
                          <a:latin typeface="Times New Roman" panose="02020603050405020304" pitchFamily="18" charset="0"/>
                          <a:cs typeface="Times New Roman" panose="02020603050405020304" pitchFamily="18" charset="0"/>
                        </a:rPr>
                        <a:t>,</a:t>
                      </a:r>
                      <a:r>
                        <a:rPr sz="2400" spc="-10" dirty="0">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trừ</a:t>
                      </a:r>
                      <a:r>
                        <a:rPr sz="2400" spc="-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trường hợp</a:t>
                      </a:r>
                      <a:r>
                        <a:rPr sz="2400" spc="-30" dirty="0">
                          <a:solidFill>
                            <a:srgbClr val="FF0000"/>
                          </a:solidFill>
                          <a:latin typeface="Times New Roman" panose="02020603050405020304" pitchFamily="18" charset="0"/>
                          <a:cs typeface="Times New Roman" panose="02020603050405020304" pitchFamily="18" charset="0"/>
                        </a:rPr>
                        <a:t> </a:t>
                      </a:r>
                      <a:r>
                        <a:rPr sz="2400" spc="-25" dirty="0">
                          <a:solidFill>
                            <a:srgbClr val="FF0000"/>
                          </a:solidFill>
                          <a:latin typeface="Times New Roman" panose="02020603050405020304" pitchFamily="18" charset="0"/>
                          <a:cs typeface="Times New Roman" panose="02020603050405020304" pitchFamily="18" charset="0"/>
                        </a:rPr>
                        <a:t>CS </a:t>
                      </a:r>
                      <a:r>
                        <a:rPr sz="2400" dirty="0">
                          <a:solidFill>
                            <a:srgbClr val="FF0000"/>
                          </a:solidFill>
                          <a:latin typeface="Times New Roman" panose="02020603050405020304" pitchFamily="18" charset="0"/>
                          <a:cs typeface="Times New Roman" panose="02020603050405020304" pitchFamily="18" charset="0"/>
                        </a:rPr>
                        <a:t>khai</a:t>
                      </a:r>
                      <a:r>
                        <a:rPr sz="2400" spc="-20"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thác</a:t>
                      </a:r>
                      <a:r>
                        <a:rPr sz="2400" spc="-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khoáng</a:t>
                      </a:r>
                      <a:r>
                        <a:rPr sz="2400" spc="-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sản làm</a:t>
                      </a:r>
                      <a:r>
                        <a:rPr sz="2400" spc="-1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vật</a:t>
                      </a:r>
                      <a:r>
                        <a:rPr sz="2400" spc="-30"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liệu</a:t>
                      </a:r>
                      <a:r>
                        <a:rPr sz="2400" spc="-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xây</a:t>
                      </a:r>
                      <a:r>
                        <a:rPr sz="2400" spc="-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dựng</a:t>
                      </a:r>
                      <a:r>
                        <a:rPr sz="2400" spc="-10" dirty="0">
                          <a:solidFill>
                            <a:srgbClr val="FF0000"/>
                          </a:solidFill>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(khoản</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1</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Điều</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68</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Luật</a:t>
                      </a:r>
                      <a:r>
                        <a:rPr sz="2400" spc="-15" dirty="0">
                          <a:latin typeface="Times New Roman" panose="02020603050405020304" pitchFamily="18" charset="0"/>
                          <a:cs typeface="Times New Roman" panose="02020603050405020304" pitchFamily="18" charset="0"/>
                        </a:rPr>
                        <a:t> </a:t>
                      </a:r>
                      <a:r>
                        <a:rPr sz="2400" spc="-30" dirty="0">
                          <a:latin typeface="Times New Roman" panose="02020603050405020304" pitchFamily="18" charset="0"/>
                          <a:cs typeface="Times New Roman" panose="02020603050405020304" pitchFamily="18" charset="0"/>
                        </a:rPr>
                        <a:t>BVMT,</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khoản</a:t>
                      </a:r>
                      <a:r>
                        <a:rPr sz="2400" spc="-5" dirty="0">
                          <a:latin typeface="Times New Roman" panose="02020603050405020304" pitchFamily="18" charset="0"/>
                          <a:cs typeface="Times New Roman" panose="02020603050405020304" pitchFamily="18" charset="0"/>
                        </a:rPr>
                        <a:t> </a:t>
                      </a:r>
                      <a:r>
                        <a:rPr sz="2400" spc="-50" dirty="0">
                          <a:latin typeface="Times New Roman" panose="02020603050405020304" pitchFamily="18" charset="0"/>
                          <a:cs typeface="Times New Roman" panose="02020603050405020304" pitchFamily="18" charset="0"/>
                        </a:rPr>
                        <a:t>1 </a:t>
                      </a:r>
                      <a:r>
                        <a:rPr sz="2400" dirty="0">
                          <a:latin typeface="Times New Roman" panose="02020603050405020304" pitchFamily="18" charset="0"/>
                          <a:cs typeface="Times New Roman" panose="02020603050405020304" pitchFamily="18" charset="0"/>
                        </a:rPr>
                        <a:t>Điều</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74</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NĐ</a:t>
                      </a:r>
                      <a:r>
                        <a:rPr sz="2400" spc="-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08)</a:t>
                      </a:r>
                      <a:endParaRPr sz="2400" dirty="0">
                        <a:latin typeface="Times New Roman" panose="02020603050405020304" pitchFamily="18" charset="0"/>
                        <a:cs typeface="Times New Roman" panose="02020603050405020304" pitchFamily="18" charset="0"/>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txBox="1">
            <a:spLocks noGrp="1"/>
          </p:cNvSpPr>
          <p:nvPr>
            <p:ph type="title"/>
          </p:nvPr>
        </p:nvSpPr>
        <p:spPr>
          <a:xfrm>
            <a:off x="317500" y="323850"/>
            <a:ext cx="8140700" cy="382156"/>
          </a:xfrm>
          <a:prstGeom prst="rect">
            <a:avLst/>
          </a:prstGeom>
        </p:spPr>
        <p:txBody>
          <a:bodyPr vert="horz" wrap="square" lIns="0" tIns="12700" rIns="0" bIns="0" rtlCol="0">
            <a:spAutoFit/>
          </a:bodyPr>
          <a:lstStyle/>
          <a:p>
            <a:pPr marL="51435">
              <a:lnSpc>
                <a:spcPct val="100000"/>
              </a:lnSpc>
              <a:spcBef>
                <a:spcPts val="100"/>
              </a:spcBef>
            </a:pPr>
            <a:r>
              <a:rPr sz="2400" dirty="0">
                <a:solidFill>
                  <a:srgbClr val="FF2B1F"/>
                </a:solidFill>
                <a:latin typeface="Times New Roman" panose="02020603050405020304" pitchFamily="18" charset="0"/>
                <a:cs typeface="Times New Roman" panose="02020603050405020304" pitchFamily="18" charset="0"/>
              </a:rPr>
              <a:t>BVMT</a:t>
            </a:r>
            <a:r>
              <a:rPr sz="2400" spc="-15"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ĐỐI</a:t>
            </a:r>
            <a:r>
              <a:rPr sz="2400" spc="5"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VỚI</a:t>
            </a:r>
            <a:r>
              <a:rPr sz="2400" spc="-5"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CƠ</a:t>
            </a:r>
            <a:r>
              <a:rPr sz="2400" spc="5"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SỞ</a:t>
            </a:r>
            <a:r>
              <a:rPr sz="2400" spc="-5"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SX</a:t>
            </a:r>
            <a:r>
              <a:rPr sz="2400" spc="-5"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a:t>
            </a:r>
            <a:r>
              <a:rPr sz="2400" spc="-20"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KD</a:t>
            </a:r>
            <a:r>
              <a:rPr sz="2400" spc="-10"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a:t>
            </a:r>
            <a:r>
              <a:rPr sz="2400" spc="-5"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DV</a:t>
            </a:r>
            <a:r>
              <a:rPr sz="2400" spc="-5"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(một số</a:t>
            </a:r>
            <a:r>
              <a:rPr sz="2400" spc="10" dirty="0">
                <a:solidFill>
                  <a:srgbClr val="FF2B1F"/>
                </a:solidFill>
                <a:latin typeface="Times New Roman" panose="02020603050405020304" pitchFamily="18" charset="0"/>
                <a:cs typeface="Times New Roman" panose="02020603050405020304" pitchFamily="18" charset="0"/>
              </a:rPr>
              <a:t> </a:t>
            </a:r>
            <a:r>
              <a:rPr sz="2400" dirty="0">
                <a:solidFill>
                  <a:srgbClr val="FF2B1F"/>
                </a:solidFill>
                <a:latin typeface="Times New Roman" panose="02020603050405020304" pitchFamily="18" charset="0"/>
                <a:cs typeface="Times New Roman" panose="02020603050405020304" pitchFamily="18" charset="0"/>
              </a:rPr>
              <a:t>quy </a:t>
            </a:r>
            <a:r>
              <a:rPr sz="2400" spc="-10" dirty="0">
                <a:solidFill>
                  <a:srgbClr val="FF2B1F"/>
                </a:solidFill>
                <a:latin typeface="Times New Roman" panose="02020603050405020304" pitchFamily="18" charset="0"/>
                <a:cs typeface="Times New Roman" panose="02020603050405020304" pitchFamily="18" charset="0"/>
              </a:rPr>
              <a:t>định)</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95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1">
            <a:extLst>
              <a:ext uri="{FF2B5EF4-FFF2-40B4-BE49-F238E27FC236}">
                <a16:creationId xmlns:a16="http://schemas.microsoft.com/office/drawing/2014/main" id="{A302EC48-3AAA-4EA1-AEB7-DCEA70FB52B6}"/>
              </a:ext>
            </a:extLst>
          </p:cNvPr>
          <p:cNvSpPr txBox="1">
            <a:spLocks noGrp="1"/>
          </p:cNvSpPr>
          <p:nvPr>
            <p:ph type="title"/>
          </p:nvPr>
        </p:nvSpPr>
        <p:spPr>
          <a:xfrm>
            <a:off x="609600" y="152400"/>
            <a:ext cx="8305800" cy="505267"/>
          </a:xfrm>
          <a:prstGeom prst="rect">
            <a:avLst/>
          </a:prstGeom>
        </p:spPr>
        <p:txBody>
          <a:bodyPr vert="horz" wrap="square" lIns="0" tIns="12700" rIns="0" bIns="0" rtlCol="0">
            <a:spAutoFit/>
          </a:bodyPr>
          <a:lstStyle/>
          <a:p>
            <a:pPr marL="51435">
              <a:lnSpc>
                <a:spcPct val="100000"/>
              </a:lnSpc>
              <a:spcBef>
                <a:spcPts val="100"/>
              </a:spcBef>
            </a:pPr>
            <a:r>
              <a:rPr lang="en-US" sz="3200" dirty="0">
                <a:solidFill>
                  <a:srgbClr val="FF2B1F"/>
                </a:solidFill>
                <a:latin typeface="Times New Roman" panose="02020603050405020304" pitchFamily="18" charset="0"/>
                <a:cs typeface="Times New Roman" panose="02020603050405020304" pitchFamily="18" charset="0"/>
              </a:rPr>
              <a:t>3. </a:t>
            </a:r>
            <a:r>
              <a:rPr lang="en-US" sz="3200" dirty="0" err="1">
                <a:solidFill>
                  <a:srgbClr val="FF2B1F"/>
                </a:solidFill>
                <a:latin typeface="Times New Roman" panose="02020603050405020304" pitchFamily="18" charset="0"/>
                <a:cs typeface="Times New Roman" panose="02020603050405020304" pitchFamily="18" charset="0"/>
              </a:rPr>
              <a:t>Quy</a:t>
            </a:r>
            <a:r>
              <a:rPr lang="en-US" sz="3200" dirty="0">
                <a:solidFill>
                  <a:srgbClr val="FF2B1F"/>
                </a:solidFill>
                <a:latin typeface="Times New Roman" panose="02020603050405020304" pitchFamily="18" charset="0"/>
                <a:cs typeface="Times New Roman" panose="02020603050405020304" pitchFamily="18" charset="0"/>
              </a:rPr>
              <a:t> </a:t>
            </a:r>
            <a:r>
              <a:rPr lang="en-US" sz="3200" dirty="0" err="1">
                <a:solidFill>
                  <a:srgbClr val="FF2B1F"/>
                </a:solidFill>
                <a:latin typeface="Times New Roman" panose="02020603050405020304" pitchFamily="18" charset="0"/>
                <a:cs typeface="Times New Roman" panose="02020603050405020304" pitchFamily="18" charset="0"/>
              </a:rPr>
              <a:t>định</a:t>
            </a:r>
            <a:r>
              <a:rPr lang="en-US" sz="3200" dirty="0">
                <a:solidFill>
                  <a:srgbClr val="FF2B1F"/>
                </a:solidFill>
                <a:latin typeface="Times New Roman" panose="02020603050405020304" pitchFamily="18" charset="0"/>
                <a:cs typeface="Times New Roman" panose="02020603050405020304" pitchFamily="18" charset="0"/>
              </a:rPr>
              <a:t> </a:t>
            </a:r>
            <a:r>
              <a:rPr lang="en-US" sz="3200" dirty="0" err="1">
                <a:solidFill>
                  <a:srgbClr val="FF2B1F"/>
                </a:solidFill>
                <a:latin typeface="Times New Roman" panose="02020603050405020304" pitchFamily="18" charset="0"/>
                <a:cs typeface="Times New Roman" panose="02020603050405020304" pitchFamily="18" charset="0"/>
              </a:rPr>
              <a:t>về</a:t>
            </a:r>
            <a:r>
              <a:rPr lang="en-US" sz="3200" dirty="0">
                <a:solidFill>
                  <a:srgbClr val="FF2B1F"/>
                </a:solidFill>
                <a:latin typeface="Times New Roman" panose="02020603050405020304" pitchFamily="18" charset="0"/>
                <a:cs typeface="Times New Roman" panose="02020603050405020304" pitchFamily="18" charset="0"/>
              </a:rPr>
              <a:t> </a:t>
            </a:r>
            <a:r>
              <a:rPr lang="en-US" sz="3200" dirty="0" err="1">
                <a:solidFill>
                  <a:srgbClr val="FF2B1F"/>
                </a:solidFill>
                <a:latin typeface="Times New Roman" panose="02020603050405020304" pitchFamily="18" charset="0"/>
                <a:cs typeface="Times New Roman" panose="02020603050405020304" pitchFamily="18" charset="0"/>
              </a:rPr>
              <a:t>quản</a:t>
            </a:r>
            <a:r>
              <a:rPr lang="en-US" sz="3200" dirty="0">
                <a:solidFill>
                  <a:srgbClr val="FF2B1F"/>
                </a:solidFill>
                <a:latin typeface="Times New Roman" panose="02020603050405020304" pitchFamily="18" charset="0"/>
                <a:cs typeface="Times New Roman" panose="02020603050405020304" pitchFamily="18" charset="0"/>
              </a:rPr>
              <a:t> </a:t>
            </a:r>
            <a:r>
              <a:rPr lang="en-US" sz="3200" dirty="0" err="1">
                <a:solidFill>
                  <a:srgbClr val="FF2B1F"/>
                </a:solidFill>
                <a:latin typeface="Times New Roman" panose="02020603050405020304" pitchFamily="18" charset="0"/>
                <a:cs typeface="Times New Roman" panose="02020603050405020304" pitchFamily="18" charset="0"/>
              </a:rPr>
              <a:t>lý</a:t>
            </a:r>
            <a:r>
              <a:rPr lang="en-US" sz="3200" dirty="0">
                <a:solidFill>
                  <a:srgbClr val="FF2B1F"/>
                </a:solidFill>
                <a:latin typeface="Times New Roman" panose="02020603050405020304" pitchFamily="18" charset="0"/>
                <a:cs typeface="Times New Roman" panose="02020603050405020304" pitchFamily="18" charset="0"/>
              </a:rPr>
              <a:t> </a:t>
            </a:r>
            <a:r>
              <a:rPr lang="en-US" sz="3200" dirty="0" err="1">
                <a:solidFill>
                  <a:srgbClr val="FF2B1F"/>
                </a:solidFill>
                <a:latin typeface="Times New Roman" panose="02020603050405020304" pitchFamily="18" charset="0"/>
                <a:cs typeface="Times New Roman" panose="02020603050405020304" pitchFamily="18" charset="0"/>
              </a:rPr>
              <a:t>chất</a:t>
            </a:r>
            <a:r>
              <a:rPr lang="en-US" sz="3200" dirty="0">
                <a:solidFill>
                  <a:srgbClr val="FF2B1F"/>
                </a:solidFill>
                <a:latin typeface="Times New Roman" panose="02020603050405020304" pitchFamily="18" charset="0"/>
                <a:cs typeface="Times New Roman" panose="02020603050405020304" pitchFamily="18" charset="0"/>
              </a:rPr>
              <a:t> </a:t>
            </a:r>
            <a:r>
              <a:rPr lang="en-US" sz="3200" dirty="0" err="1">
                <a:solidFill>
                  <a:srgbClr val="FF2B1F"/>
                </a:solidFill>
                <a:latin typeface="Times New Roman" panose="02020603050405020304" pitchFamily="18" charset="0"/>
                <a:cs typeface="Times New Roman" panose="02020603050405020304" pitchFamily="18" charset="0"/>
              </a:rPr>
              <a:t>thải</a:t>
            </a:r>
            <a:r>
              <a:rPr lang="en-US" sz="3200" dirty="0">
                <a:solidFill>
                  <a:srgbClr val="FF2B1F"/>
                </a:solidFill>
                <a:latin typeface="Times New Roman" panose="02020603050405020304" pitchFamily="18" charset="0"/>
                <a:cs typeface="Times New Roman" panose="02020603050405020304" pitchFamily="18" charset="0"/>
              </a:rPr>
              <a:t> </a:t>
            </a:r>
            <a:r>
              <a:rPr lang="en-US" sz="3200" dirty="0" err="1">
                <a:solidFill>
                  <a:srgbClr val="FF2B1F"/>
                </a:solidFill>
                <a:latin typeface="Times New Roman" panose="02020603050405020304" pitchFamily="18" charset="0"/>
                <a:cs typeface="Times New Roman" panose="02020603050405020304" pitchFamily="18" charset="0"/>
              </a:rPr>
              <a:t>rắn</a:t>
            </a:r>
            <a:r>
              <a:rPr lang="en-US" sz="3200" dirty="0">
                <a:solidFill>
                  <a:srgbClr val="FF2B1F"/>
                </a:solidFill>
                <a:latin typeface="Times New Roman" panose="02020603050405020304" pitchFamily="18" charset="0"/>
                <a:cs typeface="Times New Roman" panose="02020603050405020304" pitchFamily="18" charset="0"/>
              </a:rPr>
              <a:t> </a:t>
            </a:r>
            <a:r>
              <a:rPr lang="en-US" sz="3200" dirty="0" err="1">
                <a:solidFill>
                  <a:srgbClr val="FF2B1F"/>
                </a:solidFill>
                <a:latin typeface="Times New Roman" panose="02020603050405020304" pitchFamily="18" charset="0"/>
                <a:cs typeface="Times New Roman" panose="02020603050405020304" pitchFamily="18" charset="0"/>
              </a:rPr>
              <a:t>sinh</a:t>
            </a:r>
            <a:r>
              <a:rPr lang="en-US" sz="3200" dirty="0">
                <a:solidFill>
                  <a:srgbClr val="FF2B1F"/>
                </a:solidFill>
                <a:latin typeface="Times New Roman" panose="02020603050405020304" pitchFamily="18" charset="0"/>
                <a:cs typeface="Times New Roman" panose="02020603050405020304" pitchFamily="18" charset="0"/>
              </a:rPr>
              <a:t> </a:t>
            </a:r>
            <a:r>
              <a:rPr lang="en-US" sz="3200" dirty="0" err="1">
                <a:solidFill>
                  <a:srgbClr val="FF2B1F"/>
                </a:solidFill>
                <a:latin typeface="Times New Roman" panose="02020603050405020304" pitchFamily="18" charset="0"/>
                <a:cs typeface="Times New Roman" panose="02020603050405020304" pitchFamily="18" charset="0"/>
              </a:rPr>
              <a:t>hoạt</a:t>
            </a:r>
            <a:endParaRPr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C2314EC-6AAF-4D9F-BC42-0BD0E78DB2DB}"/>
              </a:ext>
            </a:extLst>
          </p:cNvPr>
          <p:cNvSpPr>
            <a:spLocks noGrp="1"/>
          </p:cNvSpPr>
          <p:nvPr>
            <p:ph idx="1"/>
          </p:nvPr>
        </p:nvSpPr>
        <p:spPr>
          <a:xfrm>
            <a:off x="0" y="816638"/>
            <a:ext cx="9220199" cy="6193762"/>
          </a:xfrm>
        </p:spPr>
        <p:txBody>
          <a:bodyPr>
            <a:normAutofit/>
          </a:bodyPr>
          <a:lstStyle/>
          <a:p>
            <a:pPr algn="just"/>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môi</a:t>
            </a:r>
            <a:r>
              <a:rPr lang="en-US" sz="2800" dirty="0">
                <a:solidFill>
                  <a:schemeClr val="tx1"/>
                </a:solidFill>
                <a:latin typeface="Times New Roman" panose="02020603050405020304" pitchFamily="18" charset="0"/>
                <a:cs typeface="Times New Roman" panose="02020603050405020304" pitchFamily="18" charset="0"/>
              </a:rPr>
              <a:t> tr</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err="1">
                <a:solidFill>
                  <a:schemeClr val="tx1"/>
                </a:solidFill>
                <a:latin typeface="Times New Roman" panose="02020603050405020304" pitchFamily="18" charset="0"/>
                <a:cs typeface="Times New Roman" panose="02020603050405020304" pitchFamily="18" charset="0"/>
              </a:rPr>
              <a:t>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75-80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loại</a:t>
            </a:r>
            <a:r>
              <a:rPr lang="en-US" sz="2800" dirty="0">
                <a:solidFill>
                  <a:schemeClr val="tx1"/>
                </a:solidFill>
                <a:latin typeface="Times New Roman" panose="02020603050405020304" pitchFamily="18" charset="0"/>
                <a:cs typeface="Times New Roman" panose="02020603050405020304" pitchFamily="18" charset="0"/>
              </a:rPr>
              <a:t>, l</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a:solidFill>
                  <a:schemeClr val="tx1"/>
                </a:solidFill>
                <a:latin typeface="Times New Roman" panose="02020603050405020304" pitchFamily="18" charset="0"/>
                <a:cs typeface="Times New Roman" panose="02020603050405020304" pitchFamily="18" charset="0"/>
              </a:rPr>
              <a:t>u </a:t>
            </a:r>
            <a:r>
              <a:rPr lang="en-US" sz="2800" dirty="0" err="1">
                <a:solidFill>
                  <a:schemeClr val="tx1"/>
                </a:solidFill>
                <a:latin typeface="Times New Roman" panose="02020603050405020304" pitchFamily="18" charset="0"/>
                <a:cs typeface="Times New Roman" panose="02020603050405020304" pitchFamily="18" charset="0"/>
              </a:rPr>
              <a:t>gi</a:t>
            </a:r>
            <a:r>
              <a:rPr lang="en-US" sz="2800" dirty="0" err="1">
                <a:latin typeface="Times New Roman" panose="02020603050405020304" pitchFamily="18" charset="0"/>
                <a:cs typeface="Times New Roman" panose="02020603050405020304" pitchFamily="18" charset="0"/>
              </a:rPr>
              <a:t>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gom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phí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CTRSH). </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08/2022/NĐ-CP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10/01/2022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chi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môi</a:t>
            </a:r>
            <a:r>
              <a:rPr lang="en-US" sz="2800" dirty="0">
                <a:solidFill>
                  <a:schemeClr val="tx1"/>
                </a:solidFill>
                <a:latin typeface="Times New Roman" panose="02020603050405020304" pitchFamily="18" charset="0"/>
                <a:cs typeface="Times New Roman" panose="02020603050405020304" pitchFamily="18" charset="0"/>
              </a:rPr>
              <a:t> tr</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err="1">
                <a:solidFill>
                  <a:schemeClr val="tx1"/>
                </a:solidFill>
                <a:latin typeface="Times New Roman" panose="02020603050405020304" pitchFamily="18" charset="0"/>
                <a:cs typeface="Times New Roman" panose="02020603050405020304" pitchFamily="18" charset="0"/>
              </a:rPr>
              <a:t>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58-64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lý</a:t>
            </a:r>
            <a:r>
              <a:rPr lang="en-US" sz="2800" dirty="0">
                <a:solidFill>
                  <a:schemeClr val="tx1"/>
                </a:solidFill>
                <a:latin typeface="Times New Roman" panose="02020603050405020304" pitchFamily="18" charset="0"/>
                <a:cs typeface="Times New Roman" panose="02020603050405020304" pitchFamily="18" charset="0"/>
              </a:rPr>
              <a:t> CTRSH </a:t>
            </a:r>
            <a:r>
              <a:rPr lang="en-US" sz="2800" dirty="0">
                <a:latin typeface="Times New Roman" panose="02020603050405020304" pitchFamily="18" charset="0"/>
                <a:cs typeface="Times New Roman" panose="02020603050405020304" pitchFamily="18" charset="0"/>
              </a:rPr>
              <a:t>ở CQ,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CCN;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UBND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t</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02/2022/TT-BTNMT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10/01/2022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Môi</a:t>
            </a:r>
            <a:r>
              <a:rPr lang="en-US" sz="2800" dirty="0">
                <a:solidFill>
                  <a:schemeClr val="tx1"/>
                </a:solidFill>
                <a:latin typeface="Times New Roman" panose="02020603050405020304" pitchFamily="18" charset="0"/>
                <a:cs typeface="Times New Roman" panose="02020603050405020304" pitchFamily="18" charset="0"/>
              </a:rPr>
              <a:t> tr</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err="1">
                <a:solidFill>
                  <a:schemeClr val="tx1"/>
                </a:solidFill>
                <a:latin typeface="Times New Roman" panose="02020603050405020304" pitchFamily="18" charset="0"/>
                <a:cs typeface="Times New Roman" panose="02020603050405020304" pitchFamily="18" charset="0"/>
              </a:rPr>
              <a:t>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26-32</a:t>
            </a:r>
          </a:p>
        </p:txBody>
      </p:sp>
    </p:spTree>
    <p:extLst>
      <p:ext uri="{BB962C8B-B14F-4D97-AF65-F5344CB8AC3E}">
        <p14:creationId xmlns:p14="http://schemas.microsoft.com/office/powerpoint/2010/main" val="263611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59F273-C67D-5C62-80F9-FC7295DBCF02}"/>
              </a:ext>
            </a:extLst>
          </p:cNvPr>
          <p:cNvPicPr>
            <a:picLocks noChangeAspect="1"/>
          </p:cNvPicPr>
          <p:nvPr/>
        </p:nvPicPr>
        <p:blipFill>
          <a:blip r:embed="rId2"/>
          <a:stretch>
            <a:fillRect/>
          </a:stretch>
        </p:blipFill>
        <p:spPr>
          <a:xfrm>
            <a:off x="0" y="201168"/>
            <a:ext cx="9144000" cy="6409943"/>
          </a:xfrm>
          <a:prstGeom prst="rect">
            <a:avLst/>
          </a:prstGeom>
        </p:spPr>
      </p:pic>
    </p:spTree>
    <p:extLst>
      <p:ext uri="{BB962C8B-B14F-4D97-AF65-F5344CB8AC3E}">
        <p14:creationId xmlns:p14="http://schemas.microsoft.com/office/powerpoint/2010/main" val="1005529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2113</TotalTime>
  <Words>4628</Words>
  <Application>Microsoft Office PowerPoint</Application>
  <PresentationFormat>On-screen Show (4:3)</PresentationFormat>
  <Paragraphs>198</Paragraphs>
  <Slides>40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游ゴシック</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QUY ĐỊNH VỀ QUẢN LÝ CHẤT THẢI </vt:lpstr>
      <vt:lpstr>PowerPoint Presentation</vt:lpstr>
      <vt:lpstr>2. Quy định về quản lý nước thải</vt:lpstr>
      <vt:lpstr>BVMT ĐỐI VỚI CƠ SỞ SX – KD – DV (một số quy định)</vt:lpstr>
      <vt:lpstr>3. Quy định về quản lý chất thải rắn sinh hoạt</vt:lpstr>
      <vt:lpstr>PowerPoint Presentation</vt:lpstr>
      <vt:lpstr>Phần 2: Quy định về phân loại, lưu giữ, chuyển giao chất thải rắn sinh hoạt (Điều 75 Luật BVMT) </vt:lpstr>
      <vt:lpstr>PHẦN 2. QUY ĐỊNH VỀ CTRSH Quy định về phân loại, lưu giữ, chuyển giao chất thải rắn sinh hoạt (Điều 75 Luật BVMT) </vt:lpstr>
      <vt:lpstr>Một số hình ảnh về CTRSH phân loại (1) Chất thải rắn có khả năng tái sử dụng, tái chế</vt:lpstr>
      <vt:lpstr>PowerPoint Presentation</vt:lpstr>
      <vt:lpstr>PowerPoint Presentation</vt:lpstr>
      <vt:lpstr>Một số hình ảnh về CTRSH phân loại  Chất thải khác </vt:lpstr>
      <vt:lpstr>Một số hình ảnh về CTRSH phân loại  Chất thải khác </vt:lpstr>
      <vt:lpstr>MỘT SỐ HÌNH ẢNH MINH HỌA Bố trí thiết bị lưu giữ riêng biệt tại hộ gia đình</vt:lpstr>
      <vt:lpstr>MỘT SỐ HÌNH ẢNH  Phân loại, lưu giữ rác tại nơi công cộng</vt:lpstr>
      <vt:lpstr>MỘT SỐ HÌNH PHÂN LOẠI, TÁI CHẾ</vt:lpstr>
      <vt:lpstr>MỘT SỐ Biện pháp tự xử lý chất thải thực phẩm tại hộ gia đình</vt:lpstr>
      <vt:lpstr>HÌNH ẢNH Ủ PHÂN HỮU CƠ TỪ RÁC THỰC PHẨM TẠI HỘ GIA ĐÌNH</vt:lpstr>
      <vt:lpstr>2.2 Hố ủ tập trung: Xử lý chất thải thải hữu cơ tập trung cho thôn/xã/ hợp tác xã </vt:lpstr>
      <vt:lpstr>PowerPoint Presentation</vt:lpstr>
      <vt:lpstr>Quy định về thu gom, vận chuyển chất thải rắn sinh hoạt (Điều 77 Luật BVMT) </vt:lpstr>
      <vt:lpstr>Quy định về thu gom, vận chuyển chất thải rắn sinh hoạt (Điều 77 Luật BVMT) </vt:lpstr>
      <vt:lpstr>Quy định về xử lý chất thải rắn sinh hoạt (Điều 78 Luật BVMT) </vt:lpstr>
      <vt:lpstr>Một số trách nhiệm chính của các cơ sở sản xuất, kinh doanh, dịch vụ  </vt:lpstr>
      <vt:lpstr>Quy định về thu gom, xử lý nước thải (Điều 86 Luật BVMT) </vt:lpstr>
      <vt:lpstr>Quy định về thu gom, xử lý nước thải (Điều 86 Luật BVMT) </vt:lpstr>
      <vt:lpstr>Quy định về hệ thống xử lý nước thải (Điều 87 Luật BVMT) </vt:lpstr>
      <vt:lpstr>Quy định về hệ thống xử lý nước thải (Điều 87 Luật BVMT) </vt:lpstr>
      <vt:lpstr>PowerPoint Presentation</vt:lpstr>
      <vt:lpstr>Khu đô thị, khu dân cư phải đáp ứng các yêu cầu về BVTMT sau: </vt:lpstr>
      <vt:lpstr>BVMT nông thôn (Điều 58 Luật BVMT): </vt:lpstr>
      <vt:lpstr>BVMT nông thôn (Điều 58 Luật BVMT): </vt:lpstr>
      <vt:lpstr>Phần 4. Thẩm quyền, trách nhiệm quản lý nhà nước về môi trường của UBND cấp huyện, xã (theo quy định tại Điều 168, Luật BVMT)</vt:lpstr>
      <vt:lpstr>Phần 4. Thẩm quyền, trách nhiệm quản lý nhà nước về môi trường của UBND cấp huyện, xã (theo quy định tại Điều 168, Luật BVMT)</vt:lpstr>
      <vt:lpstr>Phần 4. Thẩm quyền, trách nhiệm quản lý nhà nước về môi trường của UBND cấp huyện, xã (theo quy định tại Điều 168, Luật BVMT)</vt:lpstr>
      <vt:lpstr>Phần 4. Thẩm quyền, trách nhiệm quản lý nhà nước về môi trường của UBND cấp huyện, xã (theo quy định tại Điều 168, Luật BVMT)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599</cp:revision>
  <dcterms:created xsi:type="dcterms:W3CDTF">2022-07-14T14:49:01Z</dcterms:created>
  <dcterms:modified xsi:type="dcterms:W3CDTF">2022-09-22T04:15:22Z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2022-03-25T00:00:00Z</vt:filetime>
  </property>
  <property fmtid="{D5CDD505-2E9C-101B-9397-08002B2CF9AE}" pid="3" name="LastSaved">
    <vt:filetime>2022-07-14T00:00:00Z</vt:filetime>
  </property>
  <property fmtid="{D5CDD505-2E9C-101B-9397-08002B2CF9AE}" pid="4" name="Producer">
    <vt:lpwstr>macOS Version 12.2.1 (Build 21D62) Quartz PDFContext</vt:lpwstr>
  </property>
</Properties>
</file>