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7" r:id="rId2"/>
    <p:sldId id="266" r:id="rId3"/>
    <p:sldId id="258" r:id="rId4"/>
    <p:sldId id="267" r:id="rId5"/>
    <p:sldId id="268" r:id="rId6"/>
    <p:sldId id="269" r:id="rId7"/>
    <p:sldId id="270" r:id="rId8"/>
    <p:sldId id="271"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3B94F9-570A-471B-BF72-8A09D733110C}">
          <p14:sldIdLst/>
        </p14:section>
        <p14:section name="Untitled Section" id="{AAB83AD4-0526-43FF-B81F-FB184A2A68E3}">
          <p14:sldIdLst>
            <p14:sldId id="257"/>
            <p14:sldId id="266"/>
            <p14:sldId id="258"/>
            <p14:sldId id="267"/>
            <p14:sldId id="268"/>
            <p14:sldId id="269"/>
            <p14:sldId id="270"/>
            <p14:sldId id="271"/>
            <p14:sldId id="273"/>
            <p14:sldId id="274"/>
            <p14:sldId id="275"/>
            <p14:sldId id="276"/>
            <p14:sldId id="277"/>
            <p14:sldId id="278"/>
            <p14:sldId id="279"/>
            <p14:sldId id="280"/>
            <p14:sldId id="281"/>
            <p14:sldId id="282"/>
            <p14:sldId id="283"/>
            <p14:sldId id="284"/>
            <p14:sldId id="285"/>
            <p14:sldId id="26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5E5"/>
    <a:srgbClr val="CECECE"/>
    <a:srgbClr val="CBCBCB"/>
    <a:srgbClr val="19B3B7"/>
    <a:srgbClr val="51AF77"/>
    <a:srgbClr val="1AE63C"/>
    <a:srgbClr val="1FDADF"/>
    <a:srgbClr val="D454BC"/>
    <a:srgbClr val="37D52B"/>
    <a:srgbClr val="FF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552" y="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A79EFF-0975-451F-9848-DEC2B8DD0C97}"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877F4036-E24D-4C60-818D-FE46E6DFF48A}">
      <dgm:prSet phldrT="[Text]" custT="1"/>
      <dgm:spPr>
        <a:solidFill>
          <a:srgbClr val="FF0000"/>
        </a:solidFill>
      </dgm:spPr>
      <dgm:t>
        <a:bodyPr/>
        <a:lstStyle/>
        <a:p>
          <a:r>
            <a:rPr lang="en-US" sz="2400" b="1" smtClean="0">
              <a:solidFill>
                <a:schemeClr val="tx1"/>
              </a:solidFill>
              <a:latin typeface="Times New Roman" panose="02020603050405020304" pitchFamily="18" charset="0"/>
              <a:cs typeface="Times New Roman" panose="02020603050405020304" pitchFamily="18" charset="0"/>
            </a:rPr>
            <a:t>GIỚI THIỆU TỔNG QUAN DỰ ÁN VILG</a:t>
          </a:r>
          <a:endParaRPr lang="en-US" sz="2400" b="1">
            <a:solidFill>
              <a:schemeClr val="tx1"/>
            </a:solidFill>
            <a:latin typeface="Times New Roman" panose="02020603050405020304" pitchFamily="18" charset="0"/>
            <a:cs typeface="Times New Roman" panose="02020603050405020304" pitchFamily="18" charset="0"/>
          </a:endParaRPr>
        </a:p>
      </dgm:t>
    </dgm:pt>
    <dgm:pt modelId="{5D7524CD-47CA-4D72-9D1F-7CC2607B52BF}" type="parTrans" cxnId="{47AEB60C-31FA-47CA-9AF1-4D32D041FBD0}">
      <dgm:prSet/>
      <dgm:spPr/>
      <dgm:t>
        <a:bodyPr/>
        <a:lstStyle/>
        <a:p>
          <a:endParaRPr lang="en-US"/>
        </a:p>
      </dgm:t>
    </dgm:pt>
    <dgm:pt modelId="{5DCA5787-60AA-4C4C-8455-DA3F798181EA}" type="sibTrans" cxnId="{47AEB60C-31FA-47CA-9AF1-4D32D041FBD0}">
      <dgm:prSet/>
      <dgm:spPr/>
      <dgm:t>
        <a:bodyPr/>
        <a:lstStyle/>
        <a:p>
          <a:endParaRPr lang="en-US"/>
        </a:p>
      </dgm:t>
    </dgm:pt>
    <dgm:pt modelId="{320FC75F-6B5A-479F-B11B-96748F0D09D8}">
      <dgm:prSet phldrT="[Text]" custT="1"/>
      <dgm:spPr>
        <a:solidFill>
          <a:srgbClr val="1AE63C"/>
        </a:solidFill>
      </dgm:spPr>
      <dgm:t>
        <a:bodyPr/>
        <a:lstStyle/>
        <a:p>
          <a:r>
            <a:rPr lang="vi-VN" sz="1600" smtClean="0">
              <a:solidFill>
                <a:schemeClr val="tx1"/>
              </a:solidFill>
              <a:latin typeface="Times New Roman" panose="02020603050405020304" pitchFamily="18" charset="0"/>
              <a:cs typeface="Times New Roman" panose="02020603050405020304" pitchFamily="18" charset="0"/>
            </a:rPr>
            <a:t>Tên Dự án: </a:t>
          </a:r>
          <a:r>
            <a:rPr lang="en-US" sz="1600" smtClean="0">
              <a:solidFill>
                <a:schemeClr val="tx1"/>
              </a:solidFill>
              <a:latin typeface="Times New Roman" panose="02020603050405020304" pitchFamily="18" charset="0"/>
              <a:cs typeface="Times New Roman" panose="02020603050405020304" pitchFamily="18" charset="0"/>
            </a:rPr>
            <a:t>Dự án “</a:t>
          </a:r>
          <a:r>
            <a:rPr lang="vi-VN" sz="1600" smtClean="0">
              <a:solidFill>
                <a:schemeClr val="tx1"/>
              </a:solidFill>
              <a:latin typeface="Times New Roman" panose="02020603050405020304" pitchFamily="18" charset="0"/>
              <a:cs typeface="Times New Roman" panose="02020603050405020304" pitchFamily="18" charset="0"/>
            </a:rPr>
            <a:t>Tăng cường quản lý đất đai và </a:t>
          </a:r>
          <a:r>
            <a:rPr lang="en-US" sz="1600" smtClean="0">
              <a:solidFill>
                <a:schemeClr val="tx1"/>
              </a:solidFill>
              <a:latin typeface="Times New Roman" panose="02020603050405020304" pitchFamily="18" charset="0"/>
              <a:cs typeface="Times New Roman" panose="02020603050405020304" pitchFamily="18" charset="0"/>
            </a:rPr>
            <a:t>cơ sở dữ liệu</a:t>
          </a:r>
          <a:r>
            <a:rPr lang="vi-VN" sz="1600" smtClean="0">
              <a:solidFill>
                <a:schemeClr val="tx1"/>
              </a:solidFill>
              <a:latin typeface="Times New Roman" panose="02020603050405020304" pitchFamily="18" charset="0"/>
              <a:cs typeface="Times New Roman" panose="02020603050405020304" pitchFamily="18" charset="0"/>
            </a:rPr>
            <a:t> đất đai</a:t>
          </a:r>
          <a:r>
            <a:rPr lang="en-US" sz="1600" smtClean="0">
              <a:solidFill>
                <a:schemeClr val="tx1"/>
              </a:solidFill>
              <a:latin typeface="Times New Roman" panose="02020603050405020304" pitchFamily="18" charset="0"/>
              <a:cs typeface="Times New Roman" panose="02020603050405020304" pitchFamily="18" charset="0"/>
            </a:rPr>
            <a:t> thực hiện tại Trung ương” (VILG)</a:t>
          </a:r>
          <a:endParaRPr lang="en-US" sz="1600">
            <a:solidFill>
              <a:schemeClr val="tx1"/>
            </a:solidFill>
            <a:latin typeface="Times New Roman" panose="02020603050405020304" pitchFamily="18" charset="0"/>
            <a:cs typeface="Times New Roman" panose="02020603050405020304" pitchFamily="18" charset="0"/>
          </a:endParaRPr>
        </a:p>
      </dgm:t>
    </dgm:pt>
    <dgm:pt modelId="{E2D81433-0580-4F1F-AEAA-F27AEA9814CC}" type="parTrans" cxnId="{31C26444-3F23-4A64-A0C2-9F94D7E04867}">
      <dgm:prSet/>
      <dgm:spPr/>
      <dgm:t>
        <a:bodyPr/>
        <a:lstStyle/>
        <a:p>
          <a:endParaRPr lang="en-US"/>
        </a:p>
      </dgm:t>
    </dgm:pt>
    <dgm:pt modelId="{71B2462D-207A-4C06-969B-2EF23C8A2AC9}" type="sibTrans" cxnId="{31C26444-3F23-4A64-A0C2-9F94D7E04867}">
      <dgm:prSet/>
      <dgm:spPr/>
      <dgm:t>
        <a:bodyPr/>
        <a:lstStyle/>
        <a:p>
          <a:endParaRPr lang="en-US"/>
        </a:p>
      </dgm:t>
    </dgm:pt>
    <dgm:pt modelId="{FB8CD54C-B6BC-4A6B-ACFD-B490C4131F34}">
      <dgm:prSet phldrT="[Text]" custT="1"/>
      <dgm:spPr>
        <a:solidFill>
          <a:srgbClr val="51AF77"/>
        </a:solidFill>
      </dgm:spPr>
      <dgm:t>
        <a:bodyPr/>
        <a:lstStyle/>
        <a:p>
          <a:r>
            <a:rPr lang="en-US" sz="1800" smtClean="0">
              <a:solidFill>
                <a:schemeClr val="tx1"/>
              </a:solidFill>
              <a:latin typeface="Times New Roman" panose="02020603050405020304" pitchFamily="18" charset="0"/>
              <a:cs typeface="Times New Roman" panose="02020603050405020304" pitchFamily="18" charset="0"/>
            </a:rPr>
            <a:t>Nhà tài trợ: Ngân hàng Thế giới. </a:t>
          </a:r>
          <a:endParaRPr lang="en-US" sz="1800">
            <a:solidFill>
              <a:schemeClr val="tx1"/>
            </a:solidFill>
            <a:latin typeface="Times New Roman" panose="02020603050405020304" pitchFamily="18" charset="0"/>
            <a:cs typeface="Times New Roman" panose="02020603050405020304" pitchFamily="18" charset="0"/>
          </a:endParaRPr>
        </a:p>
      </dgm:t>
    </dgm:pt>
    <dgm:pt modelId="{BD2184CA-9F0F-40AD-8A1A-EE1EF2F857AB}" type="parTrans" cxnId="{636082EA-54DA-472A-911D-7557F2B8FDA6}">
      <dgm:prSet/>
      <dgm:spPr/>
      <dgm:t>
        <a:bodyPr/>
        <a:lstStyle/>
        <a:p>
          <a:endParaRPr lang="en-US"/>
        </a:p>
      </dgm:t>
    </dgm:pt>
    <dgm:pt modelId="{AAE1299B-0742-4973-8E8C-8C8A2060BCA7}" type="sibTrans" cxnId="{636082EA-54DA-472A-911D-7557F2B8FDA6}">
      <dgm:prSet/>
      <dgm:spPr/>
      <dgm:t>
        <a:bodyPr/>
        <a:lstStyle/>
        <a:p>
          <a:endParaRPr lang="en-US"/>
        </a:p>
      </dgm:t>
    </dgm:pt>
    <dgm:pt modelId="{A3633666-0564-4DB7-B8FA-3336E6D2C67E}">
      <dgm:prSet phldrT="[Text]" custT="1"/>
      <dgm:spPr>
        <a:solidFill>
          <a:srgbClr val="FFC000"/>
        </a:solidFill>
      </dgm:spPr>
      <dgm:t>
        <a:bodyPr/>
        <a:lstStyle/>
        <a:p>
          <a:r>
            <a:rPr lang="en-US" sz="1700" smtClean="0">
              <a:solidFill>
                <a:schemeClr val="tx1"/>
              </a:solidFill>
              <a:latin typeface="Times New Roman" panose="02020603050405020304" pitchFamily="18" charset="0"/>
              <a:cs typeface="Times New Roman" panose="02020603050405020304" pitchFamily="18" charset="0"/>
            </a:rPr>
            <a:t>Cơ quan chủ quản: Bộ Tài nguyên và Môi trường</a:t>
          </a:r>
          <a:endParaRPr lang="en-US" sz="1700">
            <a:solidFill>
              <a:schemeClr val="tx1"/>
            </a:solidFill>
            <a:latin typeface="Times New Roman" panose="02020603050405020304" pitchFamily="18" charset="0"/>
            <a:cs typeface="Times New Roman" panose="02020603050405020304" pitchFamily="18" charset="0"/>
          </a:endParaRPr>
        </a:p>
      </dgm:t>
    </dgm:pt>
    <dgm:pt modelId="{A0A28129-8806-463B-BCDA-43A53FC27DF1}" type="parTrans" cxnId="{29318EFF-9354-4CFF-82FE-6622570F0C6F}">
      <dgm:prSet/>
      <dgm:spPr/>
      <dgm:t>
        <a:bodyPr/>
        <a:lstStyle/>
        <a:p>
          <a:endParaRPr lang="en-US"/>
        </a:p>
      </dgm:t>
    </dgm:pt>
    <dgm:pt modelId="{AF9C2B98-0B7D-4741-B502-07379813F6A1}" type="sibTrans" cxnId="{29318EFF-9354-4CFF-82FE-6622570F0C6F}">
      <dgm:prSet/>
      <dgm:spPr/>
      <dgm:t>
        <a:bodyPr/>
        <a:lstStyle/>
        <a:p>
          <a:endParaRPr lang="en-US"/>
        </a:p>
      </dgm:t>
    </dgm:pt>
    <dgm:pt modelId="{3C709BC5-522D-42B6-8FCD-26828EB40B5A}">
      <dgm:prSet phldrT="[Text]" custT="1"/>
      <dgm:spPr>
        <a:solidFill>
          <a:srgbClr val="FFFF00"/>
        </a:solidFill>
      </dgm:spPr>
      <dgm:t>
        <a:bodyPr/>
        <a:lstStyle/>
        <a:p>
          <a:r>
            <a:rPr lang="en-US" sz="1800" smtClean="0">
              <a:solidFill>
                <a:schemeClr val="tx1"/>
              </a:solidFill>
              <a:latin typeface="Times New Roman" panose="02020603050405020304" pitchFamily="18" charset="0"/>
              <a:cs typeface="Times New Roman" panose="02020603050405020304" pitchFamily="18" charset="0"/>
            </a:rPr>
            <a:t>Chủ dự án:  Tổng cục Quản lý đất đai, Bộ Tài nguyên và Môi trường</a:t>
          </a:r>
          <a:endParaRPr lang="en-US" sz="1800">
            <a:solidFill>
              <a:schemeClr val="tx1"/>
            </a:solidFill>
            <a:latin typeface="Times New Roman" panose="02020603050405020304" pitchFamily="18" charset="0"/>
            <a:cs typeface="Times New Roman" panose="02020603050405020304" pitchFamily="18" charset="0"/>
          </a:endParaRPr>
        </a:p>
      </dgm:t>
    </dgm:pt>
    <dgm:pt modelId="{1ECF1E79-2591-4F63-A462-7DCF2974FFDD}" type="parTrans" cxnId="{52C01AA1-A6C8-45C9-8317-38D6994C3295}">
      <dgm:prSet/>
      <dgm:spPr/>
      <dgm:t>
        <a:bodyPr/>
        <a:lstStyle/>
        <a:p>
          <a:endParaRPr lang="en-US"/>
        </a:p>
      </dgm:t>
    </dgm:pt>
    <dgm:pt modelId="{57F15B25-0B88-4D82-BDDF-9986A459C215}" type="sibTrans" cxnId="{52C01AA1-A6C8-45C9-8317-38D6994C3295}">
      <dgm:prSet/>
      <dgm:spPr/>
      <dgm:t>
        <a:bodyPr/>
        <a:lstStyle/>
        <a:p>
          <a:endParaRPr lang="en-US"/>
        </a:p>
      </dgm:t>
    </dgm:pt>
    <dgm:pt modelId="{03EE0791-1A60-4CFD-B248-304DA057C9BE}">
      <dgm:prSet phldrT="[Text]" custT="1"/>
      <dgm:spPr>
        <a:solidFill>
          <a:srgbClr val="D454BC"/>
        </a:solidFill>
      </dgm:spPr>
      <dgm:t>
        <a:bodyPr/>
        <a:lstStyle/>
        <a:p>
          <a:r>
            <a:rPr lang="en-US" sz="1800" smtClean="0">
              <a:solidFill>
                <a:schemeClr val="tx1"/>
              </a:solidFill>
              <a:latin typeface="Times New Roman" panose="02020603050405020304" pitchFamily="18" charset="0"/>
              <a:cs typeface="Times New Roman" panose="02020603050405020304" pitchFamily="18" charset="0"/>
            </a:rPr>
            <a:t>Thời gian thực hiện dự án: từ năm 2017 đến năm 2022.</a:t>
          </a:r>
          <a:endParaRPr lang="en-US" sz="1800">
            <a:solidFill>
              <a:schemeClr val="tx1"/>
            </a:solidFill>
            <a:latin typeface="Times New Roman" panose="02020603050405020304" pitchFamily="18" charset="0"/>
            <a:cs typeface="Times New Roman" panose="02020603050405020304" pitchFamily="18" charset="0"/>
          </a:endParaRPr>
        </a:p>
      </dgm:t>
    </dgm:pt>
    <dgm:pt modelId="{A80FB975-15BF-43A7-85A9-A4365B872E16}" type="parTrans" cxnId="{77CCFFE4-7DA9-4EC7-9380-58DF9699B7C3}">
      <dgm:prSet/>
      <dgm:spPr/>
      <dgm:t>
        <a:bodyPr/>
        <a:lstStyle/>
        <a:p>
          <a:endParaRPr lang="en-US"/>
        </a:p>
      </dgm:t>
    </dgm:pt>
    <dgm:pt modelId="{EC902FC1-7DE9-4993-B174-00E6B168EBE3}" type="sibTrans" cxnId="{77CCFFE4-7DA9-4EC7-9380-58DF9699B7C3}">
      <dgm:prSet/>
      <dgm:spPr/>
      <dgm:t>
        <a:bodyPr/>
        <a:lstStyle/>
        <a:p>
          <a:endParaRPr lang="en-US"/>
        </a:p>
      </dgm:t>
    </dgm:pt>
    <dgm:pt modelId="{E403279D-4771-45F4-95A6-7B1BEE8988DB}">
      <dgm:prSet phldrT="[Text]" custT="1"/>
      <dgm:spPr>
        <a:solidFill>
          <a:srgbClr val="1FDADF"/>
        </a:solidFill>
      </dgm:spPr>
      <dgm:t>
        <a:bodyPr/>
        <a:lstStyle/>
        <a:p>
          <a:r>
            <a:rPr lang="en-US" sz="1600" smtClean="0">
              <a:solidFill>
                <a:schemeClr val="tx1"/>
              </a:solidFill>
              <a:latin typeface="Times New Roman" panose="02020603050405020304" pitchFamily="18" charset="0"/>
              <a:cs typeface="Times New Roman" panose="02020603050405020304" pitchFamily="18" charset="0"/>
            </a:rPr>
            <a:t>Địa điểm thực hiện dự án: Dự án thực hiện tại cấp Trung ương và trên phạm vi 63 tỉnh, thành phố</a:t>
          </a:r>
          <a:endParaRPr lang="en-US" sz="1600">
            <a:solidFill>
              <a:schemeClr val="tx1"/>
            </a:solidFill>
            <a:latin typeface="Times New Roman" panose="02020603050405020304" pitchFamily="18" charset="0"/>
            <a:cs typeface="Times New Roman" panose="02020603050405020304" pitchFamily="18" charset="0"/>
          </a:endParaRPr>
        </a:p>
      </dgm:t>
    </dgm:pt>
    <dgm:pt modelId="{642EFFC7-3BEC-40E1-9361-69C29F815256}" type="parTrans" cxnId="{6C0DCB1C-1233-4F71-90D8-6AA878759EB9}">
      <dgm:prSet/>
      <dgm:spPr/>
      <dgm:t>
        <a:bodyPr/>
        <a:lstStyle/>
        <a:p>
          <a:endParaRPr lang="en-US"/>
        </a:p>
      </dgm:t>
    </dgm:pt>
    <dgm:pt modelId="{BF30741C-E3D5-48BA-8A2A-A864C350B070}" type="sibTrans" cxnId="{6C0DCB1C-1233-4F71-90D8-6AA878759EB9}">
      <dgm:prSet/>
      <dgm:spPr/>
      <dgm:t>
        <a:bodyPr/>
        <a:lstStyle/>
        <a:p>
          <a:endParaRPr lang="en-US"/>
        </a:p>
      </dgm:t>
    </dgm:pt>
    <dgm:pt modelId="{9078D6C0-061B-4300-A637-C898C828921B}" type="pres">
      <dgm:prSet presAssocID="{C9A79EFF-0975-451F-9848-DEC2B8DD0C97}" presName="Name0" presStyleCnt="0">
        <dgm:presLayoutVars>
          <dgm:chMax val="1"/>
          <dgm:chPref val="1"/>
          <dgm:dir/>
          <dgm:animOne val="branch"/>
          <dgm:animLvl val="lvl"/>
        </dgm:presLayoutVars>
      </dgm:prSet>
      <dgm:spPr/>
      <dgm:t>
        <a:bodyPr/>
        <a:lstStyle/>
        <a:p>
          <a:endParaRPr lang="en-US"/>
        </a:p>
      </dgm:t>
    </dgm:pt>
    <dgm:pt modelId="{2859411F-B7E2-43D8-939C-484BDE5276EF}" type="pres">
      <dgm:prSet presAssocID="{877F4036-E24D-4C60-818D-FE46E6DFF48A}" presName="Parent" presStyleLbl="node0" presStyleIdx="0" presStyleCnt="1" custLinFactNeighborX="51985">
        <dgm:presLayoutVars>
          <dgm:chMax val="6"/>
          <dgm:chPref val="6"/>
        </dgm:presLayoutVars>
      </dgm:prSet>
      <dgm:spPr/>
      <dgm:t>
        <a:bodyPr/>
        <a:lstStyle/>
        <a:p>
          <a:endParaRPr lang="en-US"/>
        </a:p>
      </dgm:t>
    </dgm:pt>
    <dgm:pt modelId="{53B6615F-7AD9-46D9-8D79-60AC9380B087}" type="pres">
      <dgm:prSet presAssocID="{320FC75F-6B5A-479F-B11B-96748F0D09D8}" presName="Accent1" presStyleCnt="0"/>
      <dgm:spPr/>
    </dgm:pt>
    <dgm:pt modelId="{7590C14D-764F-4AB1-A74C-5B587FED2C14}" type="pres">
      <dgm:prSet presAssocID="{320FC75F-6B5A-479F-B11B-96748F0D09D8}" presName="Accent" presStyleLbl="bgShp" presStyleIdx="0" presStyleCnt="6"/>
      <dgm:spPr/>
    </dgm:pt>
    <dgm:pt modelId="{F9628291-003C-4CC7-AB5E-0EDA1627E2D6}" type="pres">
      <dgm:prSet presAssocID="{320FC75F-6B5A-479F-B11B-96748F0D09D8}" presName="Child1" presStyleLbl="node1" presStyleIdx="0" presStyleCnt="6" custLinFactNeighborX="63436">
        <dgm:presLayoutVars>
          <dgm:chMax val="0"/>
          <dgm:chPref val="0"/>
          <dgm:bulletEnabled val="1"/>
        </dgm:presLayoutVars>
      </dgm:prSet>
      <dgm:spPr/>
      <dgm:t>
        <a:bodyPr/>
        <a:lstStyle/>
        <a:p>
          <a:endParaRPr lang="en-US"/>
        </a:p>
      </dgm:t>
    </dgm:pt>
    <dgm:pt modelId="{0FEE60B1-664E-4452-98F2-E6D9C5687A0C}" type="pres">
      <dgm:prSet presAssocID="{FB8CD54C-B6BC-4A6B-ACFD-B490C4131F34}" presName="Accent2" presStyleCnt="0"/>
      <dgm:spPr/>
    </dgm:pt>
    <dgm:pt modelId="{10582065-A8C2-4C0F-82B5-51CC56B759C9}" type="pres">
      <dgm:prSet presAssocID="{FB8CD54C-B6BC-4A6B-ACFD-B490C4131F34}" presName="Accent" presStyleLbl="bgShp" presStyleIdx="1" presStyleCnt="6" custLinFactX="37784" custLinFactNeighborX="100000"/>
      <dgm:spPr>
        <a:solidFill>
          <a:schemeClr val="bg2">
            <a:lumMod val="50000"/>
          </a:schemeClr>
        </a:solidFill>
      </dgm:spPr>
    </dgm:pt>
    <dgm:pt modelId="{7DF92716-42E3-4519-AE2E-11436C32593A}" type="pres">
      <dgm:prSet presAssocID="{FB8CD54C-B6BC-4A6B-ACFD-B490C4131F34}" presName="Child2" presStyleLbl="node1" presStyleIdx="1" presStyleCnt="6" custLinFactNeighborX="63436">
        <dgm:presLayoutVars>
          <dgm:chMax val="0"/>
          <dgm:chPref val="0"/>
          <dgm:bulletEnabled val="1"/>
        </dgm:presLayoutVars>
      </dgm:prSet>
      <dgm:spPr/>
      <dgm:t>
        <a:bodyPr/>
        <a:lstStyle/>
        <a:p>
          <a:endParaRPr lang="en-US"/>
        </a:p>
      </dgm:t>
    </dgm:pt>
    <dgm:pt modelId="{B73C363F-6A0C-4F23-ACAA-2B8C5AD19D42}" type="pres">
      <dgm:prSet presAssocID="{A3633666-0564-4DB7-B8FA-3336E6D2C67E}" presName="Accent3" presStyleCnt="0"/>
      <dgm:spPr/>
    </dgm:pt>
    <dgm:pt modelId="{A4DFD5AE-6F89-4FDD-9990-BA99F402EE87}" type="pres">
      <dgm:prSet presAssocID="{A3633666-0564-4DB7-B8FA-3336E6D2C67E}" presName="Accent" presStyleLbl="bgShp" presStyleIdx="2" presStyleCnt="6" custLinFactX="37784" custLinFactNeighborX="100000"/>
      <dgm:spPr>
        <a:solidFill>
          <a:schemeClr val="bg2">
            <a:lumMod val="50000"/>
          </a:schemeClr>
        </a:solidFill>
      </dgm:spPr>
    </dgm:pt>
    <dgm:pt modelId="{B5F15E98-0646-4415-A81B-D48B5D5D637D}" type="pres">
      <dgm:prSet presAssocID="{A3633666-0564-4DB7-B8FA-3336E6D2C67E}" presName="Child3" presStyleLbl="node1" presStyleIdx="2" presStyleCnt="6" custLinFactNeighborX="63436">
        <dgm:presLayoutVars>
          <dgm:chMax val="0"/>
          <dgm:chPref val="0"/>
          <dgm:bulletEnabled val="1"/>
        </dgm:presLayoutVars>
      </dgm:prSet>
      <dgm:spPr/>
      <dgm:t>
        <a:bodyPr/>
        <a:lstStyle/>
        <a:p>
          <a:endParaRPr lang="en-US"/>
        </a:p>
      </dgm:t>
    </dgm:pt>
    <dgm:pt modelId="{F36777D4-E04A-4766-868C-0979072702C6}" type="pres">
      <dgm:prSet presAssocID="{3C709BC5-522D-42B6-8FCD-26828EB40B5A}" presName="Accent4" presStyleCnt="0"/>
      <dgm:spPr/>
    </dgm:pt>
    <dgm:pt modelId="{448B526B-E162-4795-9A4C-0D36D6398FFD}" type="pres">
      <dgm:prSet presAssocID="{3C709BC5-522D-42B6-8FCD-26828EB40B5A}" presName="Accent" presStyleLbl="bgShp" presStyleIdx="3" presStyleCnt="6" custLinFactX="37784" custLinFactNeighborX="100000"/>
      <dgm:spPr>
        <a:solidFill>
          <a:schemeClr val="bg2">
            <a:lumMod val="50000"/>
          </a:schemeClr>
        </a:solidFill>
      </dgm:spPr>
    </dgm:pt>
    <dgm:pt modelId="{FE4948E1-DFD1-4791-96F1-BFAA76456241}" type="pres">
      <dgm:prSet presAssocID="{3C709BC5-522D-42B6-8FCD-26828EB40B5A}" presName="Child4" presStyleLbl="node1" presStyleIdx="3" presStyleCnt="6" custLinFactNeighborX="63436">
        <dgm:presLayoutVars>
          <dgm:chMax val="0"/>
          <dgm:chPref val="0"/>
          <dgm:bulletEnabled val="1"/>
        </dgm:presLayoutVars>
      </dgm:prSet>
      <dgm:spPr/>
      <dgm:t>
        <a:bodyPr/>
        <a:lstStyle/>
        <a:p>
          <a:endParaRPr lang="en-US"/>
        </a:p>
      </dgm:t>
    </dgm:pt>
    <dgm:pt modelId="{1321FAA3-83E4-4164-B2A8-F62D6F66E9C8}" type="pres">
      <dgm:prSet presAssocID="{03EE0791-1A60-4CFD-B248-304DA057C9BE}" presName="Accent5" presStyleCnt="0"/>
      <dgm:spPr/>
    </dgm:pt>
    <dgm:pt modelId="{981D0C70-1DEA-4C6E-B6F8-DA4E7A9EA9DE}" type="pres">
      <dgm:prSet presAssocID="{03EE0791-1A60-4CFD-B248-304DA057C9BE}" presName="Accent" presStyleLbl="bgShp" presStyleIdx="4" presStyleCnt="6" custLinFactX="37784" custLinFactNeighborX="100000"/>
      <dgm:spPr>
        <a:solidFill>
          <a:schemeClr val="bg2">
            <a:lumMod val="50000"/>
          </a:schemeClr>
        </a:solidFill>
      </dgm:spPr>
    </dgm:pt>
    <dgm:pt modelId="{872CE204-C3B3-4D42-8280-72458D615E66}" type="pres">
      <dgm:prSet presAssocID="{03EE0791-1A60-4CFD-B248-304DA057C9BE}" presName="Child5" presStyleLbl="node1" presStyleIdx="4" presStyleCnt="6" custLinFactNeighborX="63436">
        <dgm:presLayoutVars>
          <dgm:chMax val="0"/>
          <dgm:chPref val="0"/>
          <dgm:bulletEnabled val="1"/>
        </dgm:presLayoutVars>
      </dgm:prSet>
      <dgm:spPr/>
      <dgm:t>
        <a:bodyPr/>
        <a:lstStyle/>
        <a:p>
          <a:endParaRPr lang="en-US"/>
        </a:p>
      </dgm:t>
    </dgm:pt>
    <dgm:pt modelId="{3D289E0C-72F0-47E7-97EE-31B5E7899B6D}" type="pres">
      <dgm:prSet presAssocID="{E403279D-4771-45F4-95A6-7B1BEE8988DB}" presName="Accent6" presStyleCnt="0"/>
      <dgm:spPr/>
    </dgm:pt>
    <dgm:pt modelId="{C9BC6017-AE56-4172-9D29-B03A73C39E60}" type="pres">
      <dgm:prSet presAssocID="{E403279D-4771-45F4-95A6-7B1BEE8988DB}" presName="Accent" presStyleLbl="bgShp" presStyleIdx="5" presStyleCnt="6" custLinFactX="37784" custLinFactNeighborX="100000"/>
      <dgm:spPr>
        <a:solidFill>
          <a:schemeClr val="bg2">
            <a:lumMod val="50000"/>
          </a:schemeClr>
        </a:solidFill>
      </dgm:spPr>
    </dgm:pt>
    <dgm:pt modelId="{A0054D03-D1A2-4F26-930C-08B1FBF96678}" type="pres">
      <dgm:prSet presAssocID="{E403279D-4771-45F4-95A6-7B1BEE8988DB}" presName="Child6" presStyleLbl="node1" presStyleIdx="5" presStyleCnt="6" custLinFactNeighborX="63436">
        <dgm:presLayoutVars>
          <dgm:chMax val="0"/>
          <dgm:chPref val="0"/>
          <dgm:bulletEnabled val="1"/>
        </dgm:presLayoutVars>
      </dgm:prSet>
      <dgm:spPr/>
      <dgm:t>
        <a:bodyPr/>
        <a:lstStyle/>
        <a:p>
          <a:endParaRPr lang="en-US"/>
        </a:p>
      </dgm:t>
    </dgm:pt>
  </dgm:ptLst>
  <dgm:cxnLst>
    <dgm:cxn modelId="{4C6F2774-DAC6-43DC-A102-80673EE09FAE}" type="presOf" srcId="{877F4036-E24D-4C60-818D-FE46E6DFF48A}" destId="{2859411F-B7E2-43D8-939C-484BDE5276EF}" srcOrd="0" destOrd="0" presId="urn:microsoft.com/office/officeart/2011/layout/HexagonRadial"/>
    <dgm:cxn modelId="{52C01AA1-A6C8-45C9-8317-38D6994C3295}" srcId="{877F4036-E24D-4C60-818D-FE46E6DFF48A}" destId="{3C709BC5-522D-42B6-8FCD-26828EB40B5A}" srcOrd="3" destOrd="0" parTransId="{1ECF1E79-2591-4F63-A462-7DCF2974FFDD}" sibTransId="{57F15B25-0B88-4D82-BDDF-9986A459C215}"/>
    <dgm:cxn modelId="{29318EFF-9354-4CFF-82FE-6622570F0C6F}" srcId="{877F4036-E24D-4C60-818D-FE46E6DFF48A}" destId="{A3633666-0564-4DB7-B8FA-3336E6D2C67E}" srcOrd="2" destOrd="0" parTransId="{A0A28129-8806-463B-BCDA-43A53FC27DF1}" sibTransId="{AF9C2B98-0B7D-4741-B502-07379813F6A1}"/>
    <dgm:cxn modelId="{BD5DA30F-39D2-4510-95D8-D1138472A584}" type="presOf" srcId="{E403279D-4771-45F4-95A6-7B1BEE8988DB}" destId="{A0054D03-D1A2-4F26-930C-08B1FBF96678}" srcOrd="0" destOrd="0" presId="urn:microsoft.com/office/officeart/2011/layout/HexagonRadial"/>
    <dgm:cxn modelId="{77CCFFE4-7DA9-4EC7-9380-58DF9699B7C3}" srcId="{877F4036-E24D-4C60-818D-FE46E6DFF48A}" destId="{03EE0791-1A60-4CFD-B248-304DA057C9BE}" srcOrd="4" destOrd="0" parTransId="{A80FB975-15BF-43A7-85A9-A4365B872E16}" sibTransId="{EC902FC1-7DE9-4993-B174-00E6B168EBE3}"/>
    <dgm:cxn modelId="{66E28CCD-4A35-422B-B651-449639EB2C85}" type="presOf" srcId="{C9A79EFF-0975-451F-9848-DEC2B8DD0C97}" destId="{9078D6C0-061B-4300-A637-C898C828921B}" srcOrd="0" destOrd="0" presId="urn:microsoft.com/office/officeart/2011/layout/HexagonRadial"/>
    <dgm:cxn modelId="{6C0DCB1C-1233-4F71-90D8-6AA878759EB9}" srcId="{877F4036-E24D-4C60-818D-FE46E6DFF48A}" destId="{E403279D-4771-45F4-95A6-7B1BEE8988DB}" srcOrd="5" destOrd="0" parTransId="{642EFFC7-3BEC-40E1-9361-69C29F815256}" sibTransId="{BF30741C-E3D5-48BA-8A2A-A864C350B070}"/>
    <dgm:cxn modelId="{19A08C1D-231A-4072-B975-A50E807A036D}" type="presOf" srcId="{320FC75F-6B5A-479F-B11B-96748F0D09D8}" destId="{F9628291-003C-4CC7-AB5E-0EDA1627E2D6}" srcOrd="0" destOrd="0" presId="urn:microsoft.com/office/officeart/2011/layout/HexagonRadial"/>
    <dgm:cxn modelId="{5EFF1531-90BD-4277-B47E-4EF29C34FF72}" type="presOf" srcId="{3C709BC5-522D-42B6-8FCD-26828EB40B5A}" destId="{FE4948E1-DFD1-4791-96F1-BFAA76456241}" srcOrd="0" destOrd="0" presId="urn:microsoft.com/office/officeart/2011/layout/HexagonRadial"/>
    <dgm:cxn modelId="{B3581FAC-480A-4DC0-A129-966E12FC3667}" type="presOf" srcId="{A3633666-0564-4DB7-B8FA-3336E6D2C67E}" destId="{B5F15E98-0646-4415-A81B-D48B5D5D637D}" srcOrd="0" destOrd="0" presId="urn:microsoft.com/office/officeart/2011/layout/HexagonRadial"/>
    <dgm:cxn modelId="{FAAA31F5-A8EB-4945-9B6E-4CC33C90902A}" type="presOf" srcId="{FB8CD54C-B6BC-4A6B-ACFD-B490C4131F34}" destId="{7DF92716-42E3-4519-AE2E-11436C32593A}" srcOrd="0" destOrd="0" presId="urn:microsoft.com/office/officeart/2011/layout/HexagonRadial"/>
    <dgm:cxn modelId="{4674DD37-119A-4B88-B25D-D8125A22F053}" type="presOf" srcId="{03EE0791-1A60-4CFD-B248-304DA057C9BE}" destId="{872CE204-C3B3-4D42-8280-72458D615E66}" srcOrd="0" destOrd="0" presId="urn:microsoft.com/office/officeart/2011/layout/HexagonRadial"/>
    <dgm:cxn modelId="{47AEB60C-31FA-47CA-9AF1-4D32D041FBD0}" srcId="{C9A79EFF-0975-451F-9848-DEC2B8DD0C97}" destId="{877F4036-E24D-4C60-818D-FE46E6DFF48A}" srcOrd="0" destOrd="0" parTransId="{5D7524CD-47CA-4D72-9D1F-7CC2607B52BF}" sibTransId="{5DCA5787-60AA-4C4C-8455-DA3F798181EA}"/>
    <dgm:cxn modelId="{31C26444-3F23-4A64-A0C2-9F94D7E04867}" srcId="{877F4036-E24D-4C60-818D-FE46E6DFF48A}" destId="{320FC75F-6B5A-479F-B11B-96748F0D09D8}" srcOrd="0" destOrd="0" parTransId="{E2D81433-0580-4F1F-AEAA-F27AEA9814CC}" sibTransId="{71B2462D-207A-4C06-969B-2EF23C8A2AC9}"/>
    <dgm:cxn modelId="{636082EA-54DA-472A-911D-7557F2B8FDA6}" srcId="{877F4036-E24D-4C60-818D-FE46E6DFF48A}" destId="{FB8CD54C-B6BC-4A6B-ACFD-B490C4131F34}" srcOrd="1" destOrd="0" parTransId="{BD2184CA-9F0F-40AD-8A1A-EE1EF2F857AB}" sibTransId="{AAE1299B-0742-4973-8E8C-8C8A2060BCA7}"/>
    <dgm:cxn modelId="{93E73DBB-2522-4C53-90E9-E4E5906492AB}" type="presParOf" srcId="{9078D6C0-061B-4300-A637-C898C828921B}" destId="{2859411F-B7E2-43D8-939C-484BDE5276EF}" srcOrd="0" destOrd="0" presId="urn:microsoft.com/office/officeart/2011/layout/HexagonRadial"/>
    <dgm:cxn modelId="{37FFB32D-C5B1-437A-94FE-1C340EACAEFC}" type="presParOf" srcId="{9078D6C0-061B-4300-A637-C898C828921B}" destId="{53B6615F-7AD9-46D9-8D79-60AC9380B087}" srcOrd="1" destOrd="0" presId="urn:microsoft.com/office/officeart/2011/layout/HexagonRadial"/>
    <dgm:cxn modelId="{59E9D16C-B4DF-40C4-8227-1B53993CF63D}" type="presParOf" srcId="{53B6615F-7AD9-46D9-8D79-60AC9380B087}" destId="{7590C14D-764F-4AB1-A74C-5B587FED2C14}" srcOrd="0" destOrd="0" presId="urn:microsoft.com/office/officeart/2011/layout/HexagonRadial"/>
    <dgm:cxn modelId="{DBACC518-3736-4BD9-9971-42A14BED5EA2}" type="presParOf" srcId="{9078D6C0-061B-4300-A637-C898C828921B}" destId="{F9628291-003C-4CC7-AB5E-0EDA1627E2D6}" srcOrd="2" destOrd="0" presId="urn:microsoft.com/office/officeart/2011/layout/HexagonRadial"/>
    <dgm:cxn modelId="{4114B977-89D8-40EB-917B-C121DB46A6B9}" type="presParOf" srcId="{9078D6C0-061B-4300-A637-C898C828921B}" destId="{0FEE60B1-664E-4452-98F2-E6D9C5687A0C}" srcOrd="3" destOrd="0" presId="urn:microsoft.com/office/officeart/2011/layout/HexagonRadial"/>
    <dgm:cxn modelId="{20094F9E-B48D-4538-9B93-F9886C2C2EE8}" type="presParOf" srcId="{0FEE60B1-664E-4452-98F2-E6D9C5687A0C}" destId="{10582065-A8C2-4C0F-82B5-51CC56B759C9}" srcOrd="0" destOrd="0" presId="urn:microsoft.com/office/officeart/2011/layout/HexagonRadial"/>
    <dgm:cxn modelId="{BCB8865C-698A-4BBC-A2B7-ABC03C026B54}" type="presParOf" srcId="{9078D6C0-061B-4300-A637-C898C828921B}" destId="{7DF92716-42E3-4519-AE2E-11436C32593A}" srcOrd="4" destOrd="0" presId="urn:microsoft.com/office/officeart/2011/layout/HexagonRadial"/>
    <dgm:cxn modelId="{6F9E022A-5813-4765-8A5A-6B835CE39FDD}" type="presParOf" srcId="{9078D6C0-061B-4300-A637-C898C828921B}" destId="{B73C363F-6A0C-4F23-ACAA-2B8C5AD19D42}" srcOrd="5" destOrd="0" presId="urn:microsoft.com/office/officeart/2011/layout/HexagonRadial"/>
    <dgm:cxn modelId="{1A4B2EFB-A481-47F3-8C6C-182E89560ABA}" type="presParOf" srcId="{B73C363F-6A0C-4F23-ACAA-2B8C5AD19D42}" destId="{A4DFD5AE-6F89-4FDD-9990-BA99F402EE87}" srcOrd="0" destOrd="0" presId="urn:microsoft.com/office/officeart/2011/layout/HexagonRadial"/>
    <dgm:cxn modelId="{50EE1899-7F49-4320-AA82-224A845C68A0}" type="presParOf" srcId="{9078D6C0-061B-4300-A637-C898C828921B}" destId="{B5F15E98-0646-4415-A81B-D48B5D5D637D}" srcOrd="6" destOrd="0" presId="urn:microsoft.com/office/officeart/2011/layout/HexagonRadial"/>
    <dgm:cxn modelId="{ABE12613-7E1D-4B07-98AE-EDB456516D99}" type="presParOf" srcId="{9078D6C0-061B-4300-A637-C898C828921B}" destId="{F36777D4-E04A-4766-868C-0979072702C6}" srcOrd="7" destOrd="0" presId="urn:microsoft.com/office/officeart/2011/layout/HexagonRadial"/>
    <dgm:cxn modelId="{E77992EF-7CCF-43F7-884F-E2C620015057}" type="presParOf" srcId="{F36777D4-E04A-4766-868C-0979072702C6}" destId="{448B526B-E162-4795-9A4C-0D36D6398FFD}" srcOrd="0" destOrd="0" presId="urn:microsoft.com/office/officeart/2011/layout/HexagonRadial"/>
    <dgm:cxn modelId="{275A7E78-C8C7-404D-8879-DD5849EEEEF9}" type="presParOf" srcId="{9078D6C0-061B-4300-A637-C898C828921B}" destId="{FE4948E1-DFD1-4791-96F1-BFAA76456241}" srcOrd="8" destOrd="0" presId="urn:microsoft.com/office/officeart/2011/layout/HexagonRadial"/>
    <dgm:cxn modelId="{B7F4224E-ED98-498C-9005-ADB4DD537864}" type="presParOf" srcId="{9078D6C0-061B-4300-A637-C898C828921B}" destId="{1321FAA3-83E4-4164-B2A8-F62D6F66E9C8}" srcOrd="9" destOrd="0" presId="urn:microsoft.com/office/officeart/2011/layout/HexagonRadial"/>
    <dgm:cxn modelId="{24432EEE-9D40-49A1-94FD-582EA0225F4B}" type="presParOf" srcId="{1321FAA3-83E4-4164-B2A8-F62D6F66E9C8}" destId="{981D0C70-1DEA-4C6E-B6F8-DA4E7A9EA9DE}" srcOrd="0" destOrd="0" presId="urn:microsoft.com/office/officeart/2011/layout/HexagonRadial"/>
    <dgm:cxn modelId="{4BCCFB94-98E9-422D-B066-2E43AF59D666}" type="presParOf" srcId="{9078D6C0-061B-4300-A637-C898C828921B}" destId="{872CE204-C3B3-4D42-8280-72458D615E66}" srcOrd="10" destOrd="0" presId="urn:microsoft.com/office/officeart/2011/layout/HexagonRadial"/>
    <dgm:cxn modelId="{8E957E86-2EFD-438B-9DAE-B27D6B8088FE}" type="presParOf" srcId="{9078D6C0-061B-4300-A637-C898C828921B}" destId="{3D289E0C-72F0-47E7-97EE-31B5E7899B6D}" srcOrd="11" destOrd="0" presId="urn:microsoft.com/office/officeart/2011/layout/HexagonRadial"/>
    <dgm:cxn modelId="{DEE67F99-A772-4696-9D8E-F00D71E2C454}" type="presParOf" srcId="{3D289E0C-72F0-47E7-97EE-31B5E7899B6D}" destId="{C9BC6017-AE56-4172-9D29-B03A73C39E60}" srcOrd="0" destOrd="0" presId="urn:microsoft.com/office/officeart/2011/layout/HexagonRadial"/>
    <dgm:cxn modelId="{637D7D27-1D9D-443A-97F7-1D463C46274A}" type="presParOf" srcId="{9078D6C0-061B-4300-A637-C898C828921B}" destId="{A0054D03-D1A2-4F26-930C-08B1FBF9667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C27B32-6F3F-4AE9-B02C-29C8228EE2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0C86408A-DBA8-4587-A98E-3AC51918CB65}">
      <dgm:prSet phldrT="[Text]" custT="1"/>
      <dgm:spPr>
        <a:solidFill>
          <a:srgbClr val="FF0000"/>
        </a:solidFill>
      </dgm:spPr>
      <dgm:t>
        <a:bodyPr/>
        <a:lstStyle/>
        <a:p>
          <a:r>
            <a:rPr lang="en-US" sz="2200" b="1" smtClean="0">
              <a:solidFill>
                <a:schemeClr val="tx1"/>
              </a:solidFill>
              <a:latin typeface="Times New Roman" panose="02020603050405020304" pitchFamily="18" charset="0"/>
              <a:cs typeface="Times New Roman" panose="02020603050405020304" pitchFamily="18" charset="0"/>
            </a:rPr>
            <a:t>THAM VẤN CỘNG ĐỒNG</a:t>
          </a:r>
        </a:p>
      </dgm:t>
    </dgm:pt>
    <dgm:pt modelId="{63F7417E-3D14-4F8C-A6F2-0F999075EAB8}" type="parTrans" cxnId="{D454AEC4-E9D1-4872-A869-5F297F14F304}">
      <dgm:prSet/>
      <dgm:spPr/>
      <dgm:t>
        <a:bodyPr/>
        <a:lstStyle/>
        <a:p>
          <a:endParaRPr lang="en-US"/>
        </a:p>
      </dgm:t>
    </dgm:pt>
    <dgm:pt modelId="{CD3CE169-A7AF-4C94-863C-D710BCB0DDE0}" type="sibTrans" cxnId="{D454AEC4-E9D1-4872-A869-5F297F14F304}">
      <dgm:prSet/>
      <dgm:spPr/>
      <dgm:t>
        <a:bodyPr/>
        <a:lstStyle/>
        <a:p>
          <a:endParaRPr lang="en-US"/>
        </a:p>
      </dgm:t>
    </dgm:pt>
    <dgm:pt modelId="{4D739824-4B35-4C0F-BCB8-6D4FC9925A26}">
      <dgm:prSet phldrT="[Text]" custT="1"/>
      <dgm:spPr/>
      <dgm:t>
        <a:bodyPr/>
        <a:lstStyle/>
        <a:p>
          <a:r>
            <a:rPr lang="en-US" sz="2000" b="1" smtClean="0">
              <a:latin typeface="Times New Roman" panose="02020603050405020304" pitchFamily="18" charset="0"/>
              <a:cs typeface="Times New Roman" panose="02020603050405020304" pitchFamily="18" charset="0"/>
            </a:rPr>
            <a:t>1. </a:t>
          </a:r>
          <a:r>
            <a:rPr lang="en-US" sz="2000" b="1" i="0" smtClean="0">
              <a:latin typeface="Times New Roman" panose="02020603050405020304" pitchFamily="18" charset="0"/>
              <a:cs typeface="Times New Roman" panose="02020603050405020304" pitchFamily="18" charset="0"/>
            </a:rPr>
            <a:t>Khái niệm về tham vấn cộng đồng</a:t>
          </a:r>
          <a:endParaRPr lang="en-US" sz="2000" b="1">
            <a:latin typeface="Times New Roman" panose="02020603050405020304" pitchFamily="18" charset="0"/>
            <a:cs typeface="Times New Roman" panose="02020603050405020304" pitchFamily="18" charset="0"/>
          </a:endParaRPr>
        </a:p>
      </dgm:t>
    </dgm:pt>
    <dgm:pt modelId="{4DEE652F-2FB2-49D5-BBEA-E7B6D9FF8433}" type="parTrans" cxnId="{E940823D-2F35-4305-B7E5-AB40D6CAF684}">
      <dgm:prSet/>
      <dgm:spPr/>
      <dgm:t>
        <a:bodyPr/>
        <a:lstStyle/>
        <a:p>
          <a:endParaRPr lang="en-US"/>
        </a:p>
      </dgm:t>
    </dgm:pt>
    <dgm:pt modelId="{6B4CB452-3595-4EE5-9325-E72B6058295A}" type="sibTrans" cxnId="{E940823D-2F35-4305-B7E5-AB40D6CAF684}">
      <dgm:prSet/>
      <dgm:spPr/>
      <dgm:t>
        <a:bodyPr/>
        <a:lstStyle/>
        <a:p>
          <a:endParaRPr lang="en-US"/>
        </a:p>
      </dgm:t>
    </dgm:pt>
    <dgm:pt modelId="{703C6816-126B-4614-978F-F366E240504E}">
      <dgm:prSet phldrT="[Text]" custT="1"/>
      <dgm:spPr/>
      <dgm:t>
        <a:bodyPr/>
        <a:lstStyle/>
        <a:p>
          <a:r>
            <a:rPr lang="en-US" sz="2000" b="1" i="0" smtClean="0">
              <a:latin typeface="Times New Roman" panose="02020603050405020304" pitchFamily="18" charset="0"/>
              <a:cs typeface="Times New Roman" panose="02020603050405020304" pitchFamily="18" charset="0"/>
            </a:rPr>
            <a:t>2. Mục tiêu tham vấn cộng đồng DTTS</a:t>
          </a:r>
          <a:endParaRPr lang="en-US" sz="2000" b="1" i="0">
            <a:latin typeface="Times New Roman" panose="02020603050405020304" pitchFamily="18" charset="0"/>
            <a:cs typeface="Times New Roman" panose="02020603050405020304" pitchFamily="18" charset="0"/>
          </a:endParaRPr>
        </a:p>
      </dgm:t>
    </dgm:pt>
    <dgm:pt modelId="{89A95848-1407-4824-9A13-874BA7E46869}" type="parTrans" cxnId="{44CE2A88-C0AF-4F56-88AD-36CBD751BE52}">
      <dgm:prSet/>
      <dgm:spPr/>
      <dgm:t>
        <a:bodyPr/>
        <a:lstStyle/>
        <a:p>
          <a:endParaRPr lang="en-US"/>
        </a:p>
      </dgm:t>
    </dgm:pt>
    <dgm:pt modelId="{5CE13A80-BAEC-4A0A-992A-0FB88B03EDC5}" type="sibTrans" cxnId="{44CE2A88-C0AF-4F56-88AD-36CBD751BE52}">
      <dgm:prSet/>
      <dgm:spPr/>
      <dgm:t>
        <a:bodyPr/>
        <a:lstStyle/>
        <a:p>
          <a:endParaRPr lang="en-US"/>
        </a:p>
      </dgm:t>
    </dgm:pt>
    <dgm:pt modelId="{386CABCC-D0D3-40C0-B90F-7A68DFFF6D72}">
      <dgm:prSet phldrT="[Text]" custT="1"/>
      <dgm:spPr/>
      <dgm:t>
        <a:bodyPr/>
        <a:lstStyle/>
        <a:p>
          <a:r>
            <a:rPr lang="en-US" sz="2000" b="0" i="0" smtClean="0">
              <a:latin typeface="Times New Roman" panose="02020603050405020304" pitchFamily="18" charset="0"/>
              <a:cs typeface="Times New Roman" panose="02020603050405020304" pitchFamily="18" charset="0"/>
            </a:rPr>
            <a:t>5 Nguyên tắc và tham vấn.</a:t>
          </a:r>
          <a:endParaRPr lang="en-US" sz="2000">
            <a:latin typeface="Times New Roman" panose="02020603050405020304" pitchFamily="18" charset="0"/>
            <a:cs typeface="Times New Roman" panose="02020603050405020304" pitchFamily="18" charset="0"/>
          </a:endParaRPr>
        </a:p>
      </dgm:t>
    </dgm:pt>
    <dgm:pt modelId="{61C6A62F-C152-4C96-9630-465FAFD5BAAC}" type="parTrans" cxnId="{40A69C6D-99A5-4F8A-8118-21C4B4004BF6}">
      <dgm:prSet/>
      <dgm:spPr/>
      <dgm:t>
        <a:bodyPr/>
        <a:lstStyle/>
        <a:p>
          <a:endParaRPr lang="en-US"/>
        </a:p>
      </dgm:t>
    </dgm:pt>
    <dgm:pt modelId="{477663A6-F486-4745-ABC0-F6CDC7ED134B}" type="sibTrans" cxnId="{40A69C6D-99A5-4F8A-8118-21C4B4004BF6}">
      <dgm:prSet/>
      <dgm:spPr/>
      <dgm:t>
        <a:bodyPr/>
        <a:lstStyle/>
        <a:p>
          <a:endParaRPr lang="en-US"/>
        </a:p>
      </dgm:t>
    </dgm:pt>
    <dgm:pt modelId="{6B303DB1-3574-46ED-BF81-3AC24DADFE2A}">
      <dgm:prSet phldrT="[Text]" custT="1"/>
      <dgm:spPr/>
      <dgm:t>
        <a:bodyPr/>
        <a:lstStyle/>
        <a:p>
          <a:r>
            <a:rPr lang="en-US" sz="2000" b="0" i="0" smtClean="0">
              <a:latin typeface="Times New Roman" panose="02020603050405020304" pitchFamily="18" charset="0"/>
              <a:cs typeface="Times New Roman" panose="02020603050405020304" pitchFamily="18" charset="0"/>
            </a:rPr>
            <a:t>6 Quy trình tham vấn</a:t>
          </a:r>
          <a:endParaRPr lang="en-US" sz="2000">
            <a:latin typeface="Times New Roman" panose="02020603050405020304" pitchFamily="18" charset="0"/>
            <a:cs typeface="Times New Roman" panose="02020603050405020304" pitchFamily="18" charset="0"/>
          </a:endParaRPr>
        </a:p>
      </dgm:t>
    </dgm:pt>
    <dgm:pt modelId="{22A0686B-0A4C-457A-AE33-ADE1D5758201}" type="parTrans" cxnId="{B2529CCA-33B4-41B0-B998-DA73711AEE48}">
      <dgm:prSet/>
      <dgm:spPr/>
      <dgm:t>
        <a:bodyPr/>
        <a:lstStyle/>
        <a:p>
          <a:endParaRPr lang="en-US"/>
        </a:p>
      </dgm:t>
    </dgm:pt>
    <dgm:pt modelId="{54745B3F-7979-4723-89B7-DC3AAFE6FA56}" type="sibTrans" cxnId="{B2529CCA-33B4-41B0-B998-DA73711AEE48}">
      <dgm:prSet/>
      <dgm:spPr/>
      <dgm:t>
        <a:bodyPr/>
        <a:lstStyle/>
        <a:p>
          <a:endParaRPr lang="en-US"/>
        </a:p>
      </dgm:t>
    </dgm:pt>
    <dgm:pt modelId="{9545A886-8E51-441E-9034-B6391DFB1C29}">
      <dgm:prSet phldrT="[Text]" custT="1"/>
      <dgm:spPr/>
      <dgm:t>
        <a:bodyPr/>
        <a:lstStyle/>
        <a:p>
          <a:r>
            <a:rPr lang="en-US" sz="2000" b="1" i="0" smtClean="0">
              <a:latin typeface="Times New Roman" panose="02020603050405020304" pitchFamily="18" charset="0"/>
              <a:cs typeface="Times New Roman" panose="02020603050405020304" pitchFamily="18" charset="0"/>
            </a:rPr>
            <a:t>3. Đối tượng tham vấn</a:t>
          </a:r>
          <a:endParaRPr lang="en-US" sz="2000" b="1">
            <a:latin typeface="Times New Roman" panose="02020603050405020304" pitchFamily="18" charset="0"/>
            <a:cs typeface="Times New Roman" panose="02020603050405020304" pitchFamily="18" charset="0"/>
          </a:endParaRPr>
        </a:p>
      </dgm:t>
    </dgm:pt>
    <dgm:pt modelId="{A2D979FB-0530-4206-80A9-8944768A1208}" type="parTrans" cxnId="{E7EA25EB-84F8-4B95-921C-7E07E04A3F2A}">
      <dgm:prSet/>
      <dgm:spPr/>
      <dgm:t>
        <a:bodyPr/>
        <a:lstStyle/>
        <a:p>
          <a:endParaRPr lang="en-US"/>
        </a:p>
      </dgm:t>
    </dgm:pt>
    <dgm:pt modelId="{09972ED8-8F72-4D9E-BB20-7849829C157B}" type="sibTrans" cxnId="{E7EA25EB-84F8-4B95-921C-7E07E04A3F2A}">
      <dgm:prSet/>
      <dgm:spPr/>
      <dgm:t>
        <a:bodyPr/>
        <a:lstStyle/>
        <a:p>
          <a:endParaRPr lang="en-US"/>
        </a:p>
      </dgm:t>
    </dgm:pt>
    <dgm:pt modelId="{AED99E1C-877B-40E5-BBF3-4068B62F50FF}">
      <dgm:prSet phldrT="[Text]" custT="1"/>
      <dgm:spPr/>
      <dgm:t>
        <a:bodyPr/>
        <a:lstStyle/>
        <a:p>
          <a:r>
            <a:rPr lang="en-US" sz="2000" b="1" i="0" smtClean="0">
              <a:latin typeface="Times New Roman" panose="02020603050405020304" pitchFamily="18" charset="0"/>
              <a:cs typeface="Times New Roman" panose="02020603050405020304" pitchFamily="18" charset="0"/>
            </a:rPr>
            <a:t>4. Các hoạt động/vấn đề cần tham vấn</a:t>
          </a:r>
          <a:endParaRPr lang="en-US" sz="2000">
            <a:latin typeface="Times New Roman" panose="02020603050405020304" pitchFamily="18" charset="0"/>
            <a:cs typeface="Times New Roman" panose="02020603050405020304" pitchFamily="18" charset="0"/>
          </a:endParaRPr>
        </a:p>
      </dgm:t>
    </dgm:pt>
    <dgm:pt modelId="{68FE88ED-977E-40B1-AB2B-BD0D17E6A1E4}" type="parTrans" cxnId="{9DC8F1C0-302E-43AD-9862-7073BC9294A5}">
      <dgm:prSet/>
      <dgm:spPr/>
      <dgm:t>
        <a:bodyPr/>
        <a:lstStyle/>
        <a:p>
          <a:endParaRPr lang="en-US"/>
        </a:p>
      </dgm:t>
    </dgm:pt>
    <dgm:pt modelId="{27448710-47DE-4A4B-92AF-0D7CDF937B67}" type="sibTrans" cxnId="{9DC8F1C0-302E-43AD-9862-7073BC9294A5}">
      <dgm:prSet/>
      <dgm:spPr/>
      <dgm:t>
        <a:bodyPr/>
        <a:lstStyle/>
        <a:p>
          <a:endParaRPr lang="en-US"/>
        </a:p>
      </dgm:t>
    </dgm:pt>
    <dgm:pt modelId="{A7B3A825-6361-49C0-A731-37F0E412197F}" type="pres">
      <dgm:prSet presAssocID="{7CC27B32-6F3F-4AE9-B02C-29C8228EE22E}" presName="Name0" presStyleCnt="0">
        <dgm:presLayoutVars>
          <dgm:chMax val="1"/>
          <dgm:dir/>
          <dgm:animLvl val="ctr"/>
          <dgm:resizeHandles val="exact"/>
        </dgm:presLayoutVars>
      </dgm:prSet>
      <dgm:spPr/>
      <dgm:t>
        <a:bodyPr/>
        <a:lstStyle/>
        <a:p>
          <a:endParaRPr lang="en-US"/>
        </a:p>
      </dgm:t>
    </dgm:pt>
    <dgm:pt modelId="{28B5CDB3-9597-4D00-8B31-387BBA155F06}" type="pres">
      <dgm:prSet presAssocID="{0C86408A-DBA8-4587-A98E-3AC51918CB65}" presName="centerShape" presStyleLbl="node0" presStyleIdx="0" presStyleCnt="1" custLinFactNeighborX="38812" custLinFactNeighborY="1963"/>
      <dgm:spPr/>
      <dgm:t>
        <a:bodyPr/>
        <a:lstStyle/>
        <a:p>
          <a:endParaRPr lang="en-US"/>
        </a:p>
      </dgm:t>
    </dgm:pt>
    <dgm:pt modelId="{C7A1F2A9-70DE-4E0B-B0B4-F42763BBD306}" type="pres">
      <dgm:prSet presAssocID="{4DEE652F-2FB2-49D5-BBEA-E7B6D9FF8433}" presName="parTrans" presStyleLbl="sibTrans2D1" presStyleIdx="0" presStyleCnt="6"/>
      <dgm:spPr/>
      <dgm:t>
        <a:bodyPr/>
        <a:lstStyle/>
        <a:p>
          <a:endParaRPr lang="en-US"/>
        </a:p>
      </dgm:t>
    </dgm:pt>
    <dgm:pt modelId="{F3441028-2D45-4871-A50F-AB63B5C55C82}" type="pres">
      <dgm:prSet presAssocID="{4DEE652F-2FB2-49D5-BBEA-E7B6D9FF8433}" presName="connectorText" presStyleLbl="sibTrans2D1" presStyleIdx="0" presStyleCnt="6"/>
      <dgm:spPr/>
      <dgm:t>
        <a:bodyPr/>
        <a:lstStyle/>
        <a:p>
          <a:endParaRPr lang="en-US"/>
        </a:p>
      </dgm:t>
    </dgm:pt>
    <dgm:pt modelId="{B4AFE5AA-4733-4798-B0E7-8B46D0E1B13C}" type="pres">
      <dgm:prSet presAssocID="{4D739824-4B35-4C0F-BCB8-6D4FC9925A26}" presName="node" presStyleLbl="node1" presStyleIdx="0" presStyleCnt="6" custRadScaleRad="156207" custRadScaleInc="192251">
        <dgm:presLayoutVars>
          <dgm:bulletEnabled val="1"/>
        </dgm:presLayoutVars>
      </dgm:prSet>
      <dgm:spPr/>
      <dgm:t>
        <a:bodyPr/>
        <a:lstStyle/>
        <a:p>
          <a:endParaRPr lang="en-US"/>
        </a:p>
      </dgm:t>
    </dgm:pt>
    <dgm:pt modelId="{5CA41AF9-CD74-4B95-ABB5-165838EFF2BD}" type="pres">
      <dgm:prSet presAssocID="{89A95848-1407-4824-9A13-874BA7E46869}" presName="parTrans" presStyleLbl="sibTrans2D1" presStyleIdx="1" presStyleCnt="6"/>
      <dgm:spPr/>
      <dgm:t>
        <a:bodyPr/>
        <a:lstStyle/>
        <a:p>
          <a:endParaRPr lang="en-US"/>
        </a:p>
      </dgm:t>
    </dgm:pt>
    <dgm:pt modelId="{8D70F379-B3F6-4849-B856-D0D3CCBE2D6E}" type="pres">
      <dgm:prSet presAssocID="{89A95848-1407-4824-9A13-874BA7E46869}" presName="connectorText" presStyleLbl="sibTrans2D1" presStyleIdx="1" presStyleCnt="6"/>
      <dgm:spPr/>
      <dgm:t>
        <a:bodyPr/>
        <a:lstStyle/>
        <a:p>
          <a:endParaRPr lang="en-US"/>
        </a:p>
      </dgm:t>
    </dgm:pt>
    <dgm:pt modelId="{89F27226-444E-46E7-9F72-1FC03F933DED}" type="pres">
      <dgm:prSet presAssocID="{703C6816-126B-4614-978F-F366E240504E}" presName="node" presStyleLbl="node1" presStyleIdx="1" presStyleCnt="6" custRadScaleRad="192941" custRadScaleInc="105750">
        <dgm:presLayoutVars>
          <dgm:bulletEnabled val="1"/>
        </dgm:presLayoutVars>
      </dgm:prSet>
      <dgm:spPr/>
      <dgm:t>
        <a:bodyPr/>
        <a:lstStyle/>
        <a:p>
          <a:endParaRPr lang="en-US"/>
        </a:p>
      </dgm:t>
    </dgm:pt>
    <dgm:pt modelId="{88A22CFB-0248-4D5B-AC9A-62BC32855475}" type="pres">
      <dgm:prSet presAssocID="{A2D979FB-0530-4206-80A9-8944768A1208}" presName="parTrans" presStyleLbl="sibTrans2D1" presStyleIdx="2" presStyleCnt="6"/>
      <dgm:spPr/>
      <dgm:t>
        <a:bodyPr/>
        <a:lstStyle/>
        <a:p>
          <a:endParaRPr lang="en-US"/>
        </a:p>
      </dgm:t>
    </dgm:pt>
    <dgm:pt modelId="{C5D00E41-40DA-47ED-99D9-80AAC339D0EF}" type="pres">
      <dgm:prSet presAssocID="{A2D979FB-0530-4206-80A9-8944768A1208}" presName="connectorText" presStyleLbl="sibTrans2D1" presStyleIdx="2" presStyleCnt="6"/>
      <dgm:spPr/>
      <dgm:t>
        <a:bodyPr/>
        <a:lstStyle/>
        <a:p>
          <a:endParaRPr lang="en-US"/>
        </a:p>
      </dgm:t>
    </dgm:pt>
    <dgm:pt modelId="{764DEC07-2F54-402F-8F6B-351376C77D75}" type="pres">
      <dgm:prSet presAssocID="{9545A886-8E51-441E-9034-B6391DFB1C29}" presName="node" presStyleLbl="node1" presStyleIdx="2" presStyleCnt="6" custRadScaleRad="167093" custRadScaleInc="15694">
        <dgm:presLayoutVars>
          <dgm:bulletEnabled val="1"/>
        </dgm:presLayoutVars>
      </dgm:prSet>
      <dgm:spPr/>
      <dgm:t>
        <a:bodyPr/>
        <a:lstStyle/>
        <a:p>
          <a:endParaRPr lang="en-US"/>
        </a:p>
      </dgm:t>
    </dgm:pt>
    <dgm:pt modelId="{018EFC5F-60A6-49D8-ADE1-118DD026A8AC}" type="pres">
      <dgm:prSet presAssocID="{68FE88ED-977E-40B1-AB2B-BD0D17E6A1E4}" presName="parTrans" presStyleLbl="sibTrans2D1" presStyleIdx="3" presStyleCnt="6"/>
      <dgm:spPr/>
      <dgm:t>
        <a:bodyPr/>
        <a:lstStyle/>
        <a:p>
          <a:endParaRPr lang="en-US"/>
        </a:p>
      </dgm:t>
    </dgm:pt>
    <dgm:pt modelId="{82ECBE1A-5218-4AD3-93AB-4434BCE54524}" type="pres">
      <dgm:prSet presAssocID="{68FE88ED-977E-40B1-AB2B-BD0D17E6A1E4}" presName="connectorText" presStyleLbl="sibTrans2D1" presStyleIdx="3" presStyleCnt="6"/>
      <dgm:spPr/>
      <dgm:t>
        <a:bodyPr/>
        <a:lstStyle/>
        <a:p>
          <a:endParaRPr lang="en-US"/>
        </a:p>
      </dgm:t>
    </dgm:pt>
    <dgm:pt modelId="{E50BBAE5-5C4F-4DAF-9087-CFAF7659B283}" type="pres">
      <dgm:prSet presAssocID="{AED99E1C-877B-40E5-BBF3-4068B62F50FF}" presName="node" presStyleLbl="node1" presStyleIdx="3" presStyleCnt="6" custRadScaleRad="95536" custRadScaleInc="-19134">
        <dgm:presLayoutVars>
          <dgm:bulletEnabled val="1"/>
        </dgm:presLayoutVars>
      </dgm:prSet>
      <dgm:spPr/>
      <dgm:t>
        <a:bodyPr/>
        <a:lstStyle/>
        <a:p>
          <a:endParaRPr lang="en-US"/>
        </a:p>
      </dgm:t>
    </dgm:pt>
    <dgm:pt modelId="{6A3B0F41-56B2-4DF0-BCE9-7F718A5CD9B4}" type="pres">
      <dgm:prSet presAssocID="{61C6A62F-C152-4C96-9630-465FAFD5BAAC}" presName="parTrans" presStyleLbl="sibTrans2D1" presStyleIdx="4" presStyleCnt="6"/>
      <dgm:spPr/>
      <dgm:t>
        <a:bodyPr/>
        <a:lstStyle/>
        <a:p>
          <a:endParaRPr lang="en-US"/>
        </a:p>
      </dgm:t>
    </dgm:pt>
    <dgm:pt modelId="{E5CF2DD1-BE9C-4B2F-BF0A-D9CCDE5FCB47}" type="pres">
      <dgm:prSet presAssocID="{61C6A62F-C152-4C96-9630-465FAFD5BAAC}" presName="connectorText" presStyleLbl="sibTrans2D1" presStyleIdx="4" presStyleCnt="6"/>
      <dgm:spPr/>
      <dgm:t>
        <a:bodyPr/>
        <a:lstStyle/>
        <a:p>
          <a:endParaRPr lang="en-US"/>
        </a:p>
      </dgm:t>
    </dgm:pt>
    <dgm:pt modelId="{1D6F8F3C-A7E1-46A9-BEFE-C8FB1F685C84}" type="pres">
      <dgm:prSet presAssocID="{386CABCC-D0D3-40C0-B90F-7A68DFFF6D72}" presName="node" presStyleLbl="node1" presStyleIdx="4" presStyleCnt="6" custRadScaleRad="36552" custRadScaleInc="77626">
        <dgm:presLayoutVars>
          <dgm:bulletEnabled val="1"/>
        </dgm:presLayoutVars>
      </dgm:prSet>
      <dgm:spPr/>
      <dgm:t>
        <a:bodyPr/>
        <a:lstStyle/>
        <a:p>
          <a:endParaRPr lang="en-US"/>
        </a:p>
      </dgm:t>
    </dgm:pt>
    <dgm:pt modelId="{8EAFD2D7-86AA-4F96-A928-19596E3BD52A}" type="pres">
      <dgm:prSet presAssocID="{22A0686B-0A4C-457A-AE33-ADE1D5758201}" presName="parTrans" presStyleLbl="sibTrans2D1" presStyleIdx="5" presStyleCnt="6"/>
      <dgm:spPr/>
      <dgm:t>
        <a:bodyPr/>
        <a:lstStyle/>
        <a:p>
          <a:endParaRPr lang="en-US"/>
        </a:p>
      </dgm:t>
    </dgm:pt>
    <dgm:pt modelId="{EAD84CCB-3E62-4CF0-8264-523FA49EC0E1}" type="pres">
      <dgm:prSet presAssocID="{22A0686B-0A4C-457A-AE33-ADE1D5758201}" presName="connectorText" presStyleLbl="sibTrans2D1" presStyleIdx="5" presStyleCnt="6"/>
      <dgm:spPr/>
      <dgm:t>
        <a:bodyPr/>
        <a:lstStyle/>
        <a:p>
          <a:endParaRPr lang="en-US"/>
        </a:p>
      </dgm:t>
    </dgm:pt>
    <dgm:pt modelId="{5A5565D3-C683-4C3F-91A5-C93B634477A3}" type="pres">
      <dgm:prSet presAssocID="{6B303DB1-3574-46ED-BF81-3AC24DADFE2A}" presName="node" presStyleLbl="node1" presStyleIdx="5" presStyleCnt="6" custRadScaleRad="87604" custRadScaleInc="241302">
        <dgm:presLayoutVars>
          <dgm:bulletEnabled val="1"/>
        </dgm:presLayoutVars>
      </dgm:prSet>
      <dgm:spPr/>
      <dgm:t>
        <a:bodyPr/>
        <a:lstStyle/>
        <a:p>
          <a:endParaRPr lang="en-US"/>
        </a:p>
      </dgm:t>
    </dgm:pt>
  </dgm:ptLst>
  <dgm:cxnLst>
    <dgm:cxn modelId="{D230F4BC-3CC9-426A-9067-19519FB54114}" type="presOf" srcId="{A2D979FB-0530-4206-80A9-8944768A1208}" destId="{88A22CFB-0248-4D5B-AC9A-62BC32855475}" srcOrd="0" destOrd="0" presId="urn:microsoft.com/office/officeart/2005/8/layout/radial5"/>
    <dgm:cxn modelId="{BA676954-6C84-47C1-B305-E40B9CCF6215}" type="presOf" srcId="{386CABCC-D0D3-40C0-B90F-7A68DFFF6D72}" destId="{1D6F8F3C-A7E1-46A9-BEFE-C8FB1F685C84}" srcOrd="0" destOrd="0" presId="urn:microsoft.com/office/officeart/2005/8/layout/radial5"/>
    <dgm:cxn modelId="{74D0FB2A-5992-4EB4-94C2-1F9AC3A6933F}" type="presOf" srcId="{AED99E1C-877B-40E5-BBF3-4068B62F50FF}" destId="{E50BBAE5-5C4F-4DAF-9087-CFAF7659B283}" srcOrd="0" destOrd="0" presId="urn:microsoft.com/office/officeart/2005/8/layout/radial5"/>
    <dgm:cxn modelId="{B2529CCA-33B4-41B0-B998-DA73711AEE48}" srcId="{0C86408A-DBA8-4587-A98E-3AC51918CB65}" destId="{6B303DB1-3574-46ED-BF81-3AC24DADFE2A}" srcOrd="5" destOrd="0" parTransId="{22A0686B-0A4C-457A-AE33-ADE1D5758201}" sibTransId="{54745B3F-7979-4723-89B7-DC3AAFE6FA56}"/>
    <dgm:cxn modelId="{8172BCE2-A273-4182-80E0-FA93EA214361}" type="presOf" srcId="{0C86408A-DBA8-4587-A98E-3AC51918CB65}" destId="{28B5CDB3-9597-4D00-8B31-387BBA155F06}" srcOrd="0" destOrd="0" presId="urn:microsoft.com/office/officeart/2005/8/layout/radial5"/>
    <dgm:cxn modelId="{98039696-99F5-4D0C-B1B2-79DE428D7136}" type="presOf" srcId="{4DEE652F-2FB2-49D5-BBEA-E7B6D9FF8433}" destId="{C7A1F2A9-70DE-4E0B-B0B4-F42763BBD306}" srcOrd="0" destOrd="0" presId="urn:microsoft.com/office/officeart/2005/8/layout/radial5"/>
    <dgm:cxn modelId="{53A25F95-0EE0-48E3-97CD-71BBA2365E3B}" type="presOf" srcId="{22A0686B-0A4C-457A-AE33-ADE1D5758201}" destId="{EAD84CCB-3E62-4CF0-8264-523FA49EC0E1}" srcOrd="1" destOrd="0" presId="urn:microsoft.com/office/officeart/2005/8/layout/radial5"/>
    <dgm:cxn modelId="{269A637F-0CD6-4660-8335-A835263AF817}" type="presOf" srcId="{4DEE652F-2FB2-49D5-BBEA-E7B6D9FF8433}" destId="{F3441028-2D45-4871-A50F-AB63B5C55C82}" srcOrd="1" destOrd="0" presId="urn:microsoft.com/office/officeart/2005/8/layout/radial5"/>
    <dgm:cxn modelId="{40A69C6D-99A5-4F8A-8118-21C4B4004BF6}" srcId="{0C86408A-DBA8-4587-A98E-3AC51918CB65}" destId="{386CABCC-D0D3-40C0-B90F-7A68DFFF6D72}" srcOrd="4" destOrd="0" parTransId="{61C6A62F-C152-4C96-9630-465FAFD5BAAC}" sibTransId="{477663A6-F486-4745-ABC0-F6CDC7ED134B}"/>
    <dgm:cxn modelId="{C2B275F5-4AFE-4F64-85BA-22250FAB2718}" type="presOf" srcId="{4D739824-4B35-4C0F-BCB8-6D4FC9925A26}" destId="{B4AFE5AA-4733-4798-B0E7-8B46D0E1B13C}" srcOrd="0" destOrd="0" presId="urn:microsoft.com/office/officeart/2005/8/layout/radial5"/>
    <dgm:cxn modelId="{E7EA25EB-84F8-4B95-921C-7E07E04A3F2A}" srcId="{0C86408A-DBA8-4587-A98E-3AC51918CB65}" destId="{9545A886-8E51-441E-9034-B6391DFB1C29}" srcOrd="2" destOrd="0" parTransId="{A2D979FB-0530-4206-80A9-8944768A1208}" sibTransId="{09972ED8-8F72-4D9E-BB20-7849829C157B}"/>
    <dgm:cxn modelId="{9DC8F1C0-302E-43AD-9862-7073BC9294A5}" srcId="{0C86408A-DBA8-4587-A98E-3AC51918CB65}" destId="{AED99E1C-877B-40E5-BBF3-4068B62F50FF}" srcOrd="3" destOrd="0" parTransId="{68FE88ED-977E-40B1-AB2B-BD0D17E6A1E4}" sibTransId="{27448710-47DE-4A4B-92AF-0D7CDF937B67}"/>
    <dgm:cxn modelId="{237C7917-93B1-481F-A22C-04B28C569AA1}" type="presOf" srcId="{61C6A62F-C152-4C96-9630-465FAFD5BAAC}" destId="{6A3B0F41-56B2-4DF0-BCE9-7F718A5CD9B4}" srcOrd="0" destOrd="0" presId="urn:microsoft.com/office/officeart/2005/8/layout/radial5"/>
    <dgm:cxn modelId="{FE2B9E68-DB54-4A67-9BFC-9CEF44FF3E51}" type="presOf" srcId="{68FE88ED-977E-40B1-AB2B-BD0D17E6A1E4}" destId="{82ECBE1A-5218-4AD3-93AB-4434BCE54524}" srcOrd="1" destOrd="0" presId="urn:microsoft.com/office/officeart/2005/8/layout/radial5"/>
    <dgm:cxn modelId="{A78F93D4-4415-42D1-B8BD-7F3E893B874B}" type="presOf" srcId="{89A95848-1407-4824-9A13-874BA7E46869}" destId="{8D70F379-B3F6-4849-B856-D0D3CCBE2D6E}" srcOrd="1" destOrd="0" presId="urn:microsoft.com/office/officeart/2005/8/layout/radial5"/>
    <dgm:cxn modelId="{DCF1AD84-B154-4C49-B110-5EEE554D60CA}" type="presOf" srcId="{68FE88ED-977E-40B1-AB2B-BD0D17E6A1E4}" destId="{018EFC5F-60A6-49D8-ADE1-118DD026A8AC}" srcOrd="0" destOrd="0" presId="urn:microsoft.com/office/officeart/2005/8/layout/radial5"/>
    <dgm:cxn modelId="{126E75A8-1EB2-444D-9028-FAE9E1B957F8}" type="presOf" srcId="{61C6A62F-C152-4C96-9630-465FAFD5BAAC}" destId="{E5CF2DD1-BE9C-4B2F-BF0A-D9CCDE5FCB47}" srcOrd="1" destOrd="0" presId="urn:microsoft.com/office/officeart/2005/8/layout/radial5"/>
    <dgm:cxn modelId="{44CE2A88-C0AF-4F56-88AD-36CBD751BE52}" srcId="{0C86408A-DBA8-4587-A98E-3AC51918CB65}" destId="{703C6816-126B-4614-978F-F366E240504E}" srcOrd="1" destOrd="0" parTransId="{89A95848-1407-4824-9A13-874BA7E46869}" sibTransId="{5CE13A80-BAEC-4A0A-992A-0FB88B03EDC5}"/>
    <dgm:cxn modelId="{E940823D-2F35-4305-B7E5-AB40D6CAF684}" srcId="{0C86408A-DBA8-4587-A98E-3AC51918CB65}" destId="{4D739824-4B35-4C0F-BCB8-6D4FC9925A26}" srcOrd="0" destOrd="0" parTransId="{4DEE652F-2FB2-49D5-BBEA-E7B6D9FF8433}" sibTransId="{6B4CB452-3595-4EE5-9325-E72B6058295A}"/>
    <dgm:cxn modelId="{5694035D-74BB-4430-8941-D303125DAA90}" type="presOf" srcId="{7CC27B32-6F3F-4AE9-B02C-29C8228EE22E}" destId="{A7B3A825-6361-49C0-A731-37F0E412197F}" srcOrd="0" destOrd="0" presId="urn:microsoft.com/office/officeart/2005/8/layout/radial5"/>
    <dgm:cxn modelId="{68F63BBA-2B40-438C-882A-46F919C48827}" type="presOf" srcId="{9545A886-8E51-441E-9034-B6391DFB1C29}" destId="{764DEC07-2F54-402F-8F6B-351376C77D75}" srcOrd="0" destOrd="0" presId="urn:microsoft.com/office/officeart/2005/8/layout/radial5"/>
    <dgm:cxn modelId="{D122710B-6032-47B8-BB45-C56BBE448087}" type="presOf" srcId="{6B303DB1-3574-46ED-BF81-3AC24DADFE2A}" destId="{5A5565D3-C683-4C3F-91A5-C93B634477A3}" srcOrd="0" destOrd="0" presId="urn:microsoft.com/office/officeart/2005/8/layout/radial5"/>
    <dgm:cxn modelId="{E9E87D8C-FCD8-478F-AAB3-B596BC226CE3}" type="presOf" srcId="{89A95848-1407-4824-9A13-874BA7E46869}" destId="{5CA41AF9-CD74-4B95-ABB5-165838EFF2BD}" srcOrd="0" destOrd="0" presId="urn:microsoft.com/office/officeart/2005/8/layout/radial5"/>
    <dgm:cxn modelId="{87B343AB-9018-438B-9EFE-25C67353B3B2}" type="presOf" srcId="{22A0686B-0A4C-457A-AE33-ADE1D5758201}" destId="{8EAFD2D7-86AA-4F96-A928-19596E3BD52A}" srcOrd="0" destOrd="0" presId="urn:microsoft.com/office/officeart/2005/8/layout/radial5"/>
    <dgm:cxn modelId="{D454AEC4-E9D1-4872-A869-5F297F14F304}" srcId="{7CC27B32-6F3F-4AE9-B02C-29C8228EE22E}" destId="{0C86408A-DBA8-4587-A98E-3AC51918CB65}" srcOrd="0" destOrd="0" parTransId="{63F7417E-3D14-4F8C-A6F2-0F999075EAB8}" sibTransId="{CD3CE169-A7AF-4C94-863C-D710BCB0DDE0}"/>
    <dgm:cxn modelId="{7A72CA51-D9C8-4EF8-87F4-F0199D1A157F}" type="presOf" srcId="{703C6816-126B-4614-978F-F366E240504E}" destId="{89F27226-444E-46E7-9F72-1FC03F933DED}" srcOrd="0" destOrd="0" presId="urn:microsoft.com/office/officeart/2005/8/layout/radial5"/>
    <dgm:cxn modelId="{24604888-DCB2-4EAE-936A-5FA9A33C2FD4}" type="presOf" srcId="{A2D979FB-0530-4206-80A9-8944768A1208}" destId="{C5D00E41-40DA-47ED-99D9-80AAC339D0EF}" srcOrd="1" destOrd="0" presId="urn:microsoft.com/office/officeart/2005/8/layout/radial5"/>
    <dgm:cxn modelId="{85F28DDA-2DDA-485C-BE02-ECBA826E78B6}" type="presParOf" srcId="{A7B3A825-6361-49C0-A731-37F0E412197F}" destId="{28B5CDB3-9597-4D00-8B31-387BBA155F06}" srcOrd="0" destOrd="0" presId="urn:microsoft.com/office/officeart/2005/8/layout/radial5"/>
    <dgm:cxn modelId="{3A60A9B2-E824-42D9-A961-0929B6B53EC9}" type="presParOf" srcId="{A7B3A825-6361-49C0-A731-37F0E412197F}" destId="{C7A1F2A9-70DE-4E0B-B0B4-F42763BBD306}" srcOrd="1" destOrd="0" presId="urn:microsoft.com/office/officeart/2005/8/layout/radial5"/>
    <dgm:cxn modelId="{DC05FE93-ADAE-43CC-B820-F475598CE781}" type="presParOf" srcId="{C7A1F2A9-70DE-4E0B-B0B4-F42763BBD306}" destId="{F3441028-2D45-4871-A50F-AB63B5C55C82}" srcOrd="0" destOrd="0" presId="urn:microsoft.com/office/officeart/2005/8/layout/radial5"/>
    <dgm:cxn modelId="{9BB5E6AB-1486-4A82-915D-65D69F71D368}" type="presParOf" srcId="{A7B3A825-6361-49C0-A731-37F0E412197F}" destId="{B4AFE5AA-4733-4798-B0E7-8B46D0E1B13C}" srcOrd="2" destOrd="0" presId="urn:microsoft.com/office/officeart/2005/8/layout/radial5"/>
    <dgm:cxn modelId="{67496654-AF3D-4D51-A957-22E5556EF9EB}" type="presParOf" srcId="{A7B3A825-6361-49C0-A731-37F0E412197F}" destId="{5CA41AF9-CD74-4B95-ABB5-165838EFF2BD}" srcOrd="3" destOrd="0" presId="urn:microsoft.com/office/officeart/2005/8/layout/radial5"/>
    <dgm:cxn modelId="{1FEC9B67-8FA6-4D69-B885-27F4428BA891}" type="presParOf" srcId="{5CA41AF9-CD74-4B95-ABB5-165838EFF2BD}" destId="{8D70F379-B3F6-4849-B856-D0D3CCBE2D6E}" srcOrd="0" destOrd="0" presId="urn:microsoft.com/office/officeart/2005/8/layout/radial5"/>
    <dgm:cxn modelId="{18AC9E48-8EE2-4A5F-95D2-98DFDFD6466C}" type="presParOf" srcId="{A7B3A825-6361-49C0-A731-37F0E412197F}" destId="{89F27226-444E-46E7-9F72-1FC03F933DED}" srcOrd="4" destOrd="0" presId="urn:microsoft.com/office/officeart/2005/8/layout/radial5"/>
    <dgm:cxn modelId="{E8665864-B2F6-4168-9E50-6A8FB6D6A370}" type="presParOf" srcId="{A7B3A825-6361-49C0-A731-37F0E412197F}" destId="{88A22CFB-0248-4D5B-AC9A-62BC32855475}" srcOrd="5" destOrd="0" presId="urn:microsoft.com/office/officeart/2005/8/layout/radial5"/>
    <dgm:cxn modelId="{FB76B4AC-F87A-4688-8498-E24EFB1AF5A0}" type="presParOf" srcId="{88A22CFB-0248-4D5B-AC9A-62BC32855475}" destId="{C5D00E41-40DA-47ED-99D9-80AAC339D0EF}" srcOrd="0" destOrd="0" presId="urn:microsoft.com/office/officeart/2005/8/layout/radial5"/>
    <dgm:cxn modelId="{F2D55EEE-E8CD-4F58-BBD1-81366E7AB8D9}" type="presParOf" srcId="{A7B3A825-6361-49C0-A731-37F0E412197F}" destId="{764DEC07-2F54-402F-8F6B-351376C77D75}" srcOrd="6" destOrd="0" presId="urn:microsoft.com/office/officeart/2005/8/layout/radial5"/>
    <dgm:cxn modelId="{21D2FFC0-A701-4188-862A-CFEE6AC483CB}" type="presParOf" srcId="{A7B3A825-6361-49C0-A731-37F0E412197F}" destId="{018EFC5F-60A6-49D8-ADE1-118DD026A8AC}" srcOrd="7" destOrd="0" presId="urn:microsoft.com/office/officeart/2005/8/layout/radial5"/>
    <dgm:cxn modelId="{3CA87DC8-E789-4CA3-BB4D-91C21E0F3EF1}" type="presParOf" srcId="{018EFC5F-60A6-49D8-ADE1-118DD026A8AC}" destId="{82ECBE1A-5218-4AD3-93AB-4434BCE54524}" srcOrd="0" destOrd="0" presId="urn:microsoft.com/office/officeart/2005/8/layout/radial5"/>
    <dgm:cxn modelId="{D787C883-3B46-48F1-BF27-354FED44A41B}" type="presParOf" srcId="{A7B3A825-6361-49C0-A731-37F0E412197F}" destId="{E50BBAE5-5C4F-4DAF-9087-CFAF7659B283}" srcOrd="8" destOrd="0" presId="urn:microsoft.com/office/officeart/2005/8/layout/radial5"/>
    <dgm:cxn modelId="{DCDEEF46-63D3-4990-A733-0E99660AA46B}" type="presParOf" srcId="{A7B3A825-6361-49C0-A731-37F0E412197F}" destId="{6A3B0F41-56B2-4DF0-BCE9-7F718A5CD9B4}" srcOrd="9" destOrd="0" presId="urn:microsoft.com/office/officeart/2005/8/layout/radial5"/>
    <dgm:cxn modelId="{D797AAE3-80E5-48EE-8EB6-672E01C2D785}" type="presParOf" srcId="{6A3B0F41-56B2-4DF0-BCE9-7F718A5CD9B4}" destId="{E5CF2DD1-BE9C-4B2F-BF0A-D9CCDE5FCB47}" srcOrd="0" destOrd="0" presId="urn:microsoft.com/office/officeart/2005/8/layout/radial5"/>
    <dgm:cxn modelId="{132E8BCF-A709-45F7-8430-1FDFFB0B0474}" type="presParOf" srcId="{A7B3A825-6361-49C0-A731-37F0E412197F}" destId="{1D6F8F3C-A7E1-46A9-BEFE-C8FB1F685C84}" srcOrd="10" destOrd="0" presId="urn:microsoft.com/office/officeart/2005/8/layout/radial5"/>
    <dgm:cxn modelId="{8C0EEF0B-67ED-4C3A-9870-92C90DA79157}" type="presParOf" srcId="{A7B3A825-6361-49C0-A731-37F0E412197F}" destId="{8EAFD2D7-86AA-4F96-A928-19596E3BD52A}" srcOrd="11" destOrd="0" presId="urn:microsoft.com/office/officeart/2005/8/layout/radial5"/>
    <dgm:cxn modelId="{772D661A-76E8-4461-9B00-5B0A1143A176}" type="presParOf" srcId="{8EAFD2D7-86AA-4F96-A928-19596E3BD52A}" destId="{EAD84CCB-3E62-4CF0-8264-523FA49EC0E1}" srcOrd="0" destOrd="0" presId="urn:microsoft.com/office/officeart/2005/8/layout/radial5"/>
    <dgm:cxn modelId="{D043B84E-5400-452E-9948-FD8E12901FF3}" type="presParOf" srcId="{A7B3A825-6361-49C0-A731-37F0E412197F}" destId="{5A5565D3-C683-4C3F-91A5-C93B634477A3}"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C27B32-6F3F-4AE9-B02C-29C8228EE2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A7B3A825-6361-49C0-A731-37F0E412197F}" type="pres">
      <dgm:prSet presAssocID="{7CC27B32-6F3F-4AE9-B02C-29C8228EE22E}" presName="Name0" presStyleCnt="0">
        <dgm:presLayoutVars>
          <dgm:chMax val="1"/>
          <dgm:dir/>
          <dgm:animLvl val="ctr"/>
          <dgm:resizeHandles val="exact"/>
        </dgm:presLayoutVars>
      </dgm:prSet>
      <dgm:spPr/>
      <dgm:t>
        <a:bodyPr/>
        <a:lstStyle/>
        <a:p>
          <a:endParaRPr lang="en-US"/>
        </a:p>
      </dgm:t>
    </dgm:pt>
  </dgm:ptLst>
  <dgm:cxnLst>
    <dgm:cxn modelId="{399865D5-6243-473B-9587-00FA0A5C2F39}" type="presOf" srcId="{7CC27B32-6F3F-4AE9-B02C-29C8228EE22E}" destId="{A7B3A825-6361-49C0-A731-37F0E412197F}" srcOrd="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C27B32-6F3F-4AE9-B02C-29C8228EE2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A7B3A825-6361-49C0-A731-37F0E412197F}" type="pres">
      <dgm:prSet presAssocID="{7CC27B32-6F3F-4AE9-B02C-29C8228EE22E}" presName="Name0" presStyleCnt="0">
        <dgm:presLayoutVars>
          <dgm:chMax val="1"/>
          <dgm:dir/>
          <dgm:animLvl val="ctr"/>
          <dgm:resizeHandles val="exact"/>
        </dgm:presLayoutVars>
      </dgm:prSet>
      <dgm:spPr/>
      <dgm:t>
        <a:bodyPr/>
        <a:lstStyle/>
        <a:p>
          <a:endParaRPr lang="en-US"/>
        </a:p>
      </dgm:t>
    </dgm:pt>
  </dgm:ptLst>
  <dgm:cxnLst>
    <dgm:cxn modelId="{9B75D997-3ED1-4EAC-9F44-3769D5066112}" type="presOf" srcId="{7CC27B32-6F3F-4AE9-B02C-29C8228EE22E}" destId="{A7B3A825-6361-49C0-A731-37F0E412197F}" srcOrd="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1B2C1B-57B7-476A-8EFF-E9837CF09CA9}"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E9631E39-C710-4743-9599-8EA3190258C3}">
      <dgm:prSet phldrT="[Text]" custT="1"/>
      <dgm:spPr>
        <a:solidFill>
          <a:schemeClr val="accent5">
            <a:lumMod val="75000"/>
          </a:schemeClr>
        </a:solidFill>
      </dgm:spPr>
      <dgm:t>
        <a:bodyPr/>
        <a:lstStyle/>
        <a:p>
          <a:r>
            <a:rPr lang="en-US" sz="2400" smtClean="0">
              <a:latin typeface="Times New Roman" panose="02020603050405020304" pitchFamily="18" charset="0"/>
              <a:cs typeface="Times New Roman" panose="02020603050405020304" pitchFamily="18" charset="0"/>
            </a:rPr>
            <a:t>Mục tiêu tham vấn</a:t>
          </a:r>
        </a:p>
      </dgm:t>
    </dgm:pt>
    <dgm:pt modelId="{43974184-EAEF-4C45-BB15-716626E67E3F}" type="parTrans" cxnId="{DA19D92A-A15B-4A90-80D8-EA66DB967756}">
      <dgm:prSet/>
      <dgm:spPr/>
      <dgm:t>
        <a:bodyPr/>
        <a:lstStyle/>
        <a:p>
          <a:endParaRPr lang="en-US"/>
        </a:p>
      </dgm:t>
    </dgm:pt>
    <dgm:pt modelId="{3E3544B9-971C-4D44-B40F-481403B55988}" type="sibTrans" cxnId="{DA19D92A-A15B-4A90-80D8-EA66DB967756}">
      <dgm:prSet/>
      <dgm:spPr/>
      <dgm:t>
        <a:bodyPr/>
        <a:lstStyle/>
        <a:p>
          <a:endParaRPr lang="en-US"/>
        </a:p>
      </dgm:t>
    </dgm:pt>
    <dgm:pt modelId="{F28D21E9-CABC-4D2F-9980-66CE58AADD4A}">
      <dgm:prSet phldrT="[Text]" custT="1"/>
      <dgm:spPr>
        <a:solidFill>
          <a:srgbClr val="7030A0"/>
        </a:solidFill>
      </dgm:spPr>
      <dgm:t>
        <a:bodyPr/>
        <a:lstStyle/>
        <a:p>
          <a:pPr algn="just"/>
          <a:r>
            <a:rPr lang="en-US" sz="1500" b="0" i="0" smtClean="0">
              <a:latin typeface="Times New Roman" panose="02020603050405020304" pitchFamily="18" charset="0"/>
              <a:cs typeface="Times New Roman" panose="02020603050405020304" pitchFamily="18" charset="0"/>
            </a:rPr>
            <a:t>Cung cấp đầy đủ thông tin của dự án theo cách phù hợp với văn hóa, phong tục và ngôn ngữ của cộng đồng DTTS trước khi thực hiện bất cứ hoạt động nào hay quyết định nào của dự án làm ảnh hưởng đến quyền lợi hay bản sắc văn hóa của họ</a:t>
          </a:r>
          <a:endParaRPr lang="en-US" sz="1500">
            <a:latin typeface="Times New Roman" panose="02020603050405020304" pitchFamily="18" charset="0"/>
            <a:cs typeface="Times New Roman" panose="02020603050405020304" pitchFamily="18" charset="0"/>
          </a:endParaRPr>
        </a:p>
      </dgm:t>
    </dgm:pt>
    <dgm:pt modelId="{00061FCB-66C8-4864-9523-A9575409708A}" type="parTrans" cxnId="{433C2775-EF88-43B4-817C-41F098EC633F}">
      <dgm:prSet/>
      <dgm:spPr/>
      <dgm:t>
        <a:bodyPr/>
        <a:lstStyle/>
        <a:p>
          <a:endParaRPr lang="en-US"/>
        </a:p>
      </dgm:t>
    </dgm:pt>
    <dgm:pt modelId="{15F86508-2FE8-4503-913D-84191A2CF102}" type="sibTrans" cxnId="{433C2775-EF88-43B4-817C-41F098EC633F}">
      <dgm:prSet/>
      <dgm:spPr/>
      <dgm:t>
        <a:bodyPr/>
        <a:lstStyle/>
        <a:p>
          <a:endParaRPr lang="en-US"/>
        </a:p>
      </dgm:t>
    </dgm:pt>
    <dgm:pt modelId="{3229725E-3946-4F6F-ABFC-CE4A191FEF7B}">
      <dgm:prSet phldrT="[Text]" custT="1"/>
      <dgm:spPr>
        <a:solidFill>
          <a:srgbClr val="7030A0"/>
        </a:solidFill>
      </dgm:spPr>
      <dgm:t>
        <a:bodyPr/>
        <a:lstStyle/>
        <a:p>
          <a:pPr algn="just"/>
          <a:r>
            <a:rPr lang="en-US" sz="1600" b="0" i="0" smtClean="0">
              <a:latin typeface="Times New Roman" panose="02020603050405020304" pitchFamily="18" charset="0"/>
              <a:cs typeface="Times New Roman" panose="02020603050405020304" pitchFamily="18" charset="0"/>
            </a:rPr>
            <a:t>Tạo môi trường bình đẳng cho người DTTS được tham gia vào quá trình thực hiện dự án theo cách phù hợp với văn hóa của họ</a:t>
          </a:r>
          <a:endParaRPr lang="en-US" sz="1600">
            <a:latin typeface="Times New Roman" panose="02020603050405020304" pitchFamily="18" charset="0"/>
            <a:cs typeface="Times New Roman" panose="02020603050405020304" pitchFamily="18" charset="0"/>
          </a:endParaRPr>
        </a:p>
      </dgm:t>
    </dgm:pt>
    <dgm:pt modelId="{D617B82F-CCC9-4387-8643-F68DD738CEBC}" type="parTrans" cxnId="{D5494007-E8A2-4F9E-85F9-7388249D601A}">
      <dgm:prSet/>
      <dgm:spPr/>
      <dgm:t>
        <a:bodyPr/>
        <a:lstStyle/>
        <a:p>
          <a:endParaRPr lang="en-US"/>
        </a:p>
      </dgm:t>
    </dgm:pt>
    <dgm:pt modelId="{A820DD83-61FB-4F65-BEA0-7D706DDE0F5D}" type="sibTrans" cxnId="{D5494007-E8A2-4F9E-85F9-7388249D601A}">
      <dgm:prSet/>
      <dgm:spPr/>
      <dgm:t>
        <a:bodyPr/>
        <a:lstStyle/>
        <a:p>
          <a:endParaRPr lang="en-US"/>
        </a:p>
      </dgm:t>
    </dgm:pt>
    <dgm:pt modelId="{3A271DF7-87C7-4C07-A361-1095143DD7F8}">
      <dgm:prSet phldrT="[Text]" custT="1"/>
      <dgm:spPr>
        <a:solidFill>
          <a:srgbClr val="7030A0"/>
        </a:solidFill>
      </dgm:spPr>
      <dgm:t>
        <a:bodyPr/>
        <a:lstStyle/>
        <a:p>
          <a:pPr algn="just"/>
          <a:r>
            <a:rPr lang="en-US" sz="1600" b="0" i="0" smtClean="0">
              <a:latin typeface="Times New Roman" panose="02020603050405020304" pitchFamily="18" charset="0"/>
              <a:cs typeface="Times New Roman" panose="02020603050405020304" pitchFamily="18" charset="0"/>
            </a:rPr>
            <a:t>Nhận được sự đồng thuận của cộng đồng DTTS với các hoạt động của dự án và sự ủng hộ của họ đói với dự án</a:t>
          </a:r>
          <a:endParaRPr lang="en-US" sz="1600">
            <a:latin typeface="Times New Roman" panose="02020603050405020304" pitchFamily="18" charset="0"/>
            <a:cs typeface="Times New Roman" panose="02020603050405020304" pitchFamily="18" charset="0"/>
          </a:endParaRPr>
        </a:p>
      </dgm:t>
    </dgm:pt>
    <dgm:pt modelId="{038DA3CA-5A1E-4F92-9406-D373BE7D7CB8}" type="parTrans" cxnId="{D9C962B7-1E83-41D9-A8F4-8302A7EF54C5}">
      <dgm:prSet/>
      <dgm:spPr/>
      <dgm:t>
        <a:bodyPr/>
        <a:lstStyle/>
        <a:p>
          <a:endParaRPr lang="en-US"/>
        </a:p>
      </dgm:t>
    </dgm:pt>
    <dgm:pt modelId="{07E1E332-2EFD-4384-A507-E92739C11AEA}" type="sibTrans" cxnId="{D9C962B7-1E83-41D9-A8F4-8302A7EF54C5}">
      <dgm:prSet/>
      <dgm:spPr/>
      <dgm:t>
        <a:bodyPr/>
        <a:lstStyle/>
        <a:p>
          <a:endParaRPr lang="en-US"/>
        </a:p>
      </dgm:t>
    </dgm:pt>
    <dgm:pt modelId="{471B51CC-81F1-4853-81D8-EB7D4FD45112}" type="pres">
      <dgm:prSet presAssocID="{1E1B2C1B-57B7-476A-8EFF-E9837CF09CA9}" presName="Name0" presStyleCnt="0">
        <dgm:presLayoutVars>
          <dgm:chMax val="1"/>
          <dgm:chPref val="1"/>
          <dgm:dir/>
          <dgm:animOne val="branch"/>
          <dgm:animLvl val="lvl"/>
        </dgm:presLayoutVars>
      </dgm:prSet>
      <dgm:spPr/>
      <dgm:t>
        <a:bodyPr/>
        <a:lstStyle/>
        <a:p>
          <a:endParaRPr lang="en-US"/>
        </a:p>
      </dgm:t>
    </dgm:pt>
    <dgm:pt modelId="{A236CBC3-D2D3-46E1-915B-E03A13FA8881}" type="pres">
      <dgm:prSet presAssocID="{E9631E39-C710-4743-9599-8EA3190258C3}" presName="singleCycle" presStyleCnt="0"/>
      <dgm:spPr/>
    </dgm:pt>
    <dgm:pt modelId="{6961B487-0F7F-4B1F-BB10-8012878C7007}" type="pres">
      <dgm:prSet presAssocID="{E9631E39-C710-4743-9599-8EA3190258C3}" presName="singleCenter" presStyleLbl="node1" presStyleIdx="0" presStyleCnt="4" custScaleX="125907" custScaleY="71463" custLinFactNeighborX="-194" custLinFactNeighborY="-11664">
        <dgm:presLayoutVars>
          <dgm:chMax val="7"/>
          <dgm:chPref val="7"/>
        </dgm:presLayoutVars>
      </dgm:prSet>
      <dgm:spPr/>
      <dgm:t>
        <a:bodyPr/>
        <a:lstStyle/>
        <a:p>
          <a:endParaRPr lang="en-US"/>
        </a:p>
      </dgm:t>
    </dgm:pt>
    <dgm:pt modelId="{537B5B77-90F9-47D3-90E2-5B7B5E8B724F}" type="pres">
      <dgm:prSet presAssocID="{00061FCB-66C8-4864-9523-A9575409708A}" presName="Name56" presStyleLbl="parChTrans1D2" presStyleIdx="0" presStyleCnt="3"/>
      <dgm:spPr/>
      <dgm:t>
        <a:bodyPr/>
        <a:lstStyle/>
        <a:p>
          <a:endParaRPr lang="en-US"/>
        </a:p>
      </dgm:t>
    </dgm:pt>
    <dgm:pt modelId="{E6CA2496-D607-4A61-A35A-028D883E5CA3}" type="pres">
      <dgm:prSet presAssocID="{F28D21E9-CABC-4D2F-9980-66CE58AADD4A}" presName="text0" presStyleLbl="node1" presStyleIdx="1" presStyleCnt="4" custScaleX="378727" custScaleY="123231">
        <dgm:presLayoutVars>
          <dgm:bulletEnabled val="1"/>
        </dgm:presLayoutVars>
      </dgm:prSet>
      <dgm:spPr/>
      <dgm:t>
        <a:bodyPr/>
        <a:lstStyle/>
        <a:p>
          <a:endParaRPr lang="en-US"/>
        </a:p>
      </dgm:t>
    </dgm:pt>
    <dgm:pt modelId="{0E19E76C-5276-4A38-8C8F-40F1E9114134}" type="pres">
      <dgm:prSet presAssocID="{D617B82F-CCC9-4387-8643-F68DD738CEBC}" presName="Name56" presStyleLbl="parChTrans1D2" presStyleIdx="1" presStyleCnt="3"/>
      <dgm:spPr/>
      <dgm:t>
        <a:bodyPr/>
        <a:lstStyle/>
        <a:p>
          <a:endParaRPr lang="en-US"/>
        </a:p>
      </dgm:t>
    </dgm:pt>
    <dgm:pt modelId="{71054604-1421-4754-836D-0F259D36454D}" type="pres">
      <dgm:prSet presAssocID="{3229725E-3946-4F6F-ABFC-CE4A191FEF7B}" presName="text0" presStyleLbl="node1" presStyleIdx="2" presStyleCnt="4" custScaleX="323609">
        <dgm:presLayoutVars>
          <dgm:bulletEnabled val="1"/>
        </dgm:presLayoutVars>
      </dgm:prSet>
      <dgm:spPr/>
      <dgm:t>
        <a:bodyPr/>
        <a:lstStyle/>
        <a:p>
          <a:endParaRPr lang="en-US"/>
        </a:p>
      </dgm:t>
    </dgm:pt>
    <dgm:pt modelId="{5E6F7404-D603-4B9C-A983-F5078BCCC544}" type="pres">
      <dgm:prSet presAssocID="{038DA3CA-5A1E-4F92-9406-D373BE7D7CB8}" presName="Name56" presStyleLbl="parChTrans1D2" presStyleIdx="2" presStyleCnt="3"/>
      <dgm:spPr/>
      <dgm:t>
        <a:bodyPr/>
        <a:lstStyle/>
        <a:p>
          <a:endParaRPr lang="en-US"/>
        </a:p>
      </dgm:t>
    </dgm:pt>
    <dgm:pt modelId="{6F961E98-D984-4DB7-81B3-4F13210A5E58}" type="pres">
      <dgm:prSet presAssocID="{3A271DF7-87C7-4C07-A361-1095143DD7F8}" presName="text0" presStyleLbl="node1" presStyleIdx="3" presStyleCnt="4" custScaleX="306579">
        <dgm:presLayoutVars>
          <dgm:bulletEnabled val="1"/>
        </dgm:presLayoutVars>
      </dgm:prSet>
      <dgm:spPr/>
      <dgm:t>
        <a:bodyPr/>
        <a:lstStyle/>
        <a:p>
          <a:endParaRPr lang="en-US"/>
        </a:p>
      </dgm:t>
    </dgm:pt>
  </dgm:ptLst>
  <dgm:cxnLst>
    <dgm:cxn modelId="{433C2775-EF88-43B4-817C-41F098EC633F}" srcId="{E9631E39-C710-4743-9599-8EA3190258C3}" destId="{F28D21E9-CABC-4D2F-9980-66CE58AADD4A}" srcOrd="0" destOrd="0" parTransId="{00061FCB-66C8-4864-9523-A9575409708A}" sibTransId="{15F86508-2FE8-4503-913D-84191A2CF102}"/>
    <dgm:cxn modelId="{D9C962B7-1E83-41D9-A8F4-8302A7EF54C5}" srcId="{E9631E39-C710-4743-9599-8EA3190258C3}" destId="{3A271DF7-87C7-4C07-A361-1095143DD7F8}" srcOrd="2" destOrd="0" parTransId="{038DA3CA-5A1E-4F92-9406-D373BE7D7CB8}" sibTransId="{07E1E332-2EFD-4384-A507-E92739C11AEA}"/>
    <dgm:cxn modelId="{D007F061-D1F7-47E7-AA88-CE919B0BB000}" type="presOf" srcId="{D617B82F-CCC9-4387-8643-F68DD738CEBC}" destId="{0E19E76C-5276-4A38-8C8F-40F1E9114134}" srcOrd="0" destOrd="0" presId="urn:microsoft.com/office/officeart/2008/layout/RadialCluster"/>
    <dgm:cxn modelId="{D5494007-E8A2-4F9E-85F9-7388249D601A}" srcId="{E9631E39-C710-4743-9599-8EA3190258C3}" destId="{3229725E-3946-4F6F-ABFC-CE4A191FEF7B}" srcOrd="1" destOrd="0" parTransId="{D617B82F-CCC9-4387-8643-F68DD738CEBC}" sibTransId="{A820DD83-61FB-4F65-BEA0-7D706DDE0F5D}"/>
    <dgm:cxn modelId="{7766C204-6777-4DD0-8DE7-07DE09527DC7}" type="presOf" srcId="{1E1B2C1B-57B7-476A-8EFF-E9837CF09CA9}" destId="{471B51CC-81F1-4853-81D8-EB7D4FD45112}" srcOrd="0" destOrd="0" presId="urn:microsoft.com/office/officeart/2008/layout/RadialCluster"/>
    <dgm:cxn modelId="{616C88A6-A8C6-4635-B477-9E03323CAD92}" type="presOf" srcId="{F28D21E9-CABC-4D2F-9980-66CE58AADD4A}" destId="{E6CA2496-D607-4A61-A35A-028D883E5CA3}" srcOrd="0" destOrd="0" presId="urn:microsoft.com/office/officeart/2008/layout/RadialCluster"/>
    <dgm:cxn modelId="{2E9DA8E4-0B83-499D-A422-9F246970AC40}" type="presOf" srcId="{3229725E-3946-4F6F-ABFC-CE4A191FEF7B}" destId="{71054604-1421-4754-836D-0F259D36454D}" srcOrd="0" destOrd="0" presId="urn:microsoft.com/office/officeart/2008/layout/RadialCluster"/>
    <dgm:cxn modelId="{DA19D92A-A15B-4A90-80D8-EA66DB967756}" srcId="{1E1B2C1B-57B7-476A-8EFF-E9837CF09CA9}" destId="{E9631E39-C710-4743-9599-8EA3190258C3}" srcOrd="0" destOrd="0" parTransId="{43974184-EAEF-4C45-BB15-716626E67E3F}" sibTransId="{3E3544B9-971C-4D44-B40F-481403B55988}"/>
    <dgm:cxn modelId="{927165DA-02AC-4C34-A2D4-19EE3A8387B5}" type="presOf" srcId="{E9631E39-C710-4743-9599-8EA3190258C3}" destId="{6961B487-0F7F-4B1F-BB10-8012878C7007}" srcOrd="0" destOrd="0" presId="urn:microsoft.com/office/officeart/2008/layout/RadialCluster"/>
    <dgm:cxn modelId="{D16AEC1F-45D8-416C-8615-323187B140B8}" type="presOf" srcId="{3A271DF7-87C7-4C07-A361-1095143DD7F8}" destId="{6F961E98-D984-4DB7-81B3-4F13210A5E58}" srcOrd="0" destOrd="0" presId="urn:microsoft.com/office/officeart/2008/layout/RadialCluster"/>
    <dgm:cxn modelId="{B84B5E67-DBF1-46B7-BFC8-FD1FB2BB8600}" type="presOf" srcId="{00061FCB-66C8-4864-9523-A9575409708A}" destId="{537B5B77-90F9-47D3-90E2-5B7B5E8B724F}" srcOrd="0" destOrd="0" presId="urn:microsoft.com/office/officeart/2008/layout/RadialCluster"/>
    <dgm:cxn modelId="{BB45EB06-853B-4DA3-B414-74329740E28C}" type="presOf" srcId="{038DA3CA-5A1E-4F92-9406-D373BE7D7CB8}" destId="{5E6F7404-D603-4B9C-A983-F5078BCCC544}" srcOrd="0" destOrd="0" presId="urn:microsoft.com/office/officeart/2008/layout/RadialCluster"/>
    <dgm:cxn modelId="{0EF82C7E-1052-4AF5-A773-0A669C8E5CE6}" type="presParOf" srcId="{471B51CC-81F1-4853-81D8-EB7D4FD45112}" destId="{A236CBC3-D2D3-46E1-915B-E03A13FA8881}" srcOrd="0" destOrd="0" presId="urn:microsoft.com/office/officeart/2008/layout/RadialCluster"/>
    <dgm:cxn modelId="{49B359E5-625C-49D3-8549-62E1AFAB2DEF}" type="presParOf" srcId="{A236CBC3-D2D3-46E1-915B-E03A13FA8881}" destId="{6961B487-0F7F-4B1F-BB10-8012878C7007}" srcOrd="0" destOrd="0" presId="urn:microsoft.com/office/officeart/2008/layout/RadialCluster"/>
    <dgm:cxn modelId="{D9C0306B-137E-455B-9289-6AA3BA8CA9BA}" type="presParOf" srcId="{A236CBC3-D2D3-46E1-915B-E03A13FA8881}" destId="{537B5B77-90F9-47D3-90E2-5B7B5E8B724F}" srcOrd="1" destOrd="0" presId="urn:microsoft.com/office/officeart/2008/layout/RadialCluster"/>
    <dgm:cxn modelId="{8BED38CD-1387-4D8A-8525-C2E20C0F1FCC}" type="presParOf" srcId="{A236CBC3-D2D3-46E1-915B-E03A13FA8881}" destId="{E6CA2496-D607-4A61-A35A-028D883E5CA3}" srcOrd="2" destOrd="0" presId="urn:microsoft.com/office/officeart/2008/layout/RadialCluster"/>
    <dgm:cxn modelId="{FE09ACC3-AF59-43EB-A11A-031E69CDBED5}" type="presParOf" srcId="{A236CBC3-D2D3-46E1-915B-E03A13FA8881}" destId="{0E19E76C-5276-4A38-8C8F-40F1E9114134}" srcOrd="3" destOrd="0" presId="urn:microsoft.com/office/officeart/2008/layout/RadialCluster"/>
    <dgm:cxn modelId="{8445DF4E-C454-43B6-B769-CE9AB0852D5F}" type="presParOf" srcId="{A236CBC3-D2D3-46E1-915B-E03A13FA8881}" destId="{71054604-1421-4754-836D-0F259D36454D}" srcOrd="4" destOrd="0" presId="urn:microsoft.com/office/officeart/2008/layout/RadialCluster"/>
    <dgm:cxn modelId="{FBF7706D-405D-4B57-8F70-E51ECDE16C58}" type="presParOf" srcId="{A236CBC3-D2D3-46E1-915B-E03A13FA8881}" destId="{5E6F7404-D603-4B9C-A983-F5078BCCC544}" srcOrd="5" destOrd="0" presId="urn:microsoft.com/office/officeart/2008/layout/RadialCluster"/>
    <dgm:cxn modelId="{9DDE8B31-22E9-4588-AC41-7002E76C1A6E}" type="presParOf" srcId="{A236CBC3-D2D3-46E1-915B-E03A13FA8881}" destId="{6F961E98-D984-4DB7-81B3-4F13210A5E58}"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C27B32-6F3F-4AE9-B02C-29C8228EE2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A7B3A825-6361-49C0-A731-37F0E412197F}" type="pres">
      <dgm:prSet presAssocID="{7CC27B32-6F3F-4AE9-B02C-29C8228EE22E}" presName="Name0" presStyleCnt="0">
        <dgm:presLayoutVars>
          <dgm:chMax val="1"/>
          <dgm:dir/>
          <dgm:animLvl val="ctr"/>
          <dgm:resizeHandles val="exact"/>
        </dgm:presLayoutVars>
      </dgm:prSet>
      <dgm:spPr/>
      <dgm:t>
        <a:bodyPr/>
        <a:lstStyle/>
        <a:p>
          <a:endParaRPr lang="en-US"/>
        </a:p>
      </dgm:t>
    </dgm:pt>
  </dgm:ptLst>
  <dgm:cxnLst>
    <dgm:cxn modelId="{596FEE72-99F6-44F6-92F2-E486EEE66747}" type="presOf" srcId="{7CC27B32-6F3F-4AE9-B02C-29C8228EE22E}" destId="{A7B3A825-6361-49C0-A731-37F0E412197F}" srcOrd="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069752-B234-4A35-9DED-3224AC06130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4145DD5-17E7-428A-96A7-311A6CF355FF}">
      <dgm:prSet phldrT="[Text]" custT="1"/>
      <dgm:spPr/>
      <dgm:t>
        <a:bodyPr anchor="ctr" anchorCtr="0"/>
        <a:lstStyle/>
        <a:p>
          <a:pPr algn="ctr"/>
          <a:r>
            <a:rPr lang="en-US" sz="2000" smtClean="0">
              <a:latin typeface="Times New Roman" panose="02020603050405020304" pitchFamily="18" charset="0"/>
              <a:cs typeface="Times New Roman" panose="02020603050405020304" pitchFamily="18" charset="0"/>
            </a:rPr>
            <a:t>Đối tượng cần tham vấn trong Dự án</a:t>
          </a:r>
          <a:endParaRPr lang="en-US" sz="2000">
            <a:latin typeface="Times New Roman" panose="02020603050405020304" pitchFamily="18" charset="0"/>
            <a:cs typeface="Times New Roman" panose="02020603050405020304" pitchFamily="18" charset="0"/>
          </a:endParaRPr>
        </a:p>
      </dgm:t>
    </dgm:pt>
    <dgm:pt modelId="{E39C6A3A-E34C-474B-804D-DE28FBE1AC67}" type="parTrans" cxnId="{0609473A-2733-4002-B9D9-9346551D1219}">
      <dgm:prSet/>
      <dgm:spPr/>
      <dgm:t>
        <a:bodyPr/>
        <a:lstStyle/>
        <a:p>
          <a:endParaRPr lang="en-US"/>
        </a:p>
      </dgm:t>
    </dgm:pt>
    <dgm:pt modelId="{B9608A22-AE2E-4159-8A01-1EFD3378E2B7}" type="sibTrans" cxnId="{0609473A-2733-4002-B9D9-9346551D1219}">
      <dgm:prSet/>
      <dgm:spPr/>
      <dgm:t>
        <a:bodyPr/>
        <a:lstStyle/>
        <a:p>
          <a:endParaRPr lang="en-US"/>
        </a:p>
      </dgm:t>
    </dgm:pt>
    <dgm:pt modelId="{F0D60AD9-8738-421D-92BF-C5D1C01B7BED}">
      <dgm:prSet phldrT="[Text]" custT="1"/>
      <dgm:spPr/>
      <dgm:t>
        <a:bodyPr anchor="ctr" anchorCtr="0"/>
        <a:lstStyle/>
        <a:p>
          <a:r>
            <a:rPr lang="en-US" sz="2000" b="0" i="0" smtClean="0">
              <a:latin typeface="Times New Roman" panose="02020603050405020304" pitchFamily="18" charset="0"/>
              <a:cs typeface="Times New Roman" panose="02020603050405020304" pitchFamily="18" charset="0"/>
            </a:rPr>
            <a:t>Người DTTS hưởng lợi trực tiếp và gián tiếp từ dự án, bao gồm cả phụ nữ</a:t>
          </a:r>
          <a:endParaRPr lang="en-US" sz="2000">
            <a:latin typeface="Times New Roman" panose="02020603050405020304" pitchFamily="18" charset="0"/>
            <a:cs typeface="Times New Roman" panose="02020603050405020304" pitchFamily="18" charset="0"/>
          </a:endParaRPr>
        </a:p>
      </dgm:t>
    </dgm:pt>
    <dgm:pt modelId="{600685C7-DBD5-4D79-A696-4B75A37F96B6}" type="parTrans" cxnId="{A2761E03-431C-4017-BA54-C1313586FC03}">
      <dgm:prSet/>
      <dgm:spPr/>
      <dgm:t>
        <a:bodyPr/>
        <a:lstStyle/>
        <a:p>
          <a:endParaRPr lang="en-US"/>
        </a:p>
      </dgm:t>
    </dgm:pt>
    <dgm:pt modelId="{9DABB77B-1DC3-4F82-A764-EE90B6EEBAC2}" type="sibTrans" cxnId="{A2761E03-431C-4017-BA54-C1313586FC03}">
      <dgm:prSet/>
      <dgm:spPr/>
      <dgm:t>
        <a:bodyPr/>
        <a:lstStyle/>
        <a:p>
          <a:endParaRPr lang="en-US"/>
        </a:p>
      </dgm:t>
    </dgm:pt>
    <dgm:pt modelId="{95A3BDBA-60DD-4D0D-9344-40C728A9DD75}">
      <dgm:prSet phldrT="[Text]" custT="1"/>
      <dgm:spPr/>
      <dgm:t>
        <a:bodyPr anchor="ctr" anchorCtr="0"/>
        <a:lstStyle/>
        <a:p>
          <a:r>
            <a:rPr lang="en-US" sz="2000" b="0" i="0" smtClean="0">
              <a:latin typeface="Times New Roman" panose="02020603050405020304" pitchFamily="18" charset="0"/>
              <a:cs typeface="Times New Roman" panose="02020603050405020304" pitchFamily="18" charset="0"/>
            </a:rPr>
            <a:t>Đại diện của các cộng đồng DTTS hưởng lợi và/hoặc bị ảnh hưởng bởi dự án.</a:t>
          </a:r>
          <a:endParaRPr lang="en-US" sz="2000" b="0" i="0">
            <a:latin typeface="Times New Roman" panose="02020603050405020304" pitchFamily="18" charset="0"/>
            <a:cs typeface="Times New Roman" panose="02020603050405020304" pitchFamily="18" charset="0"/>
          </a:endParaRPr>
        </a:p>
      </dgm:t>
    </dgm:pt>
    <dgm:pt modelId="{866BEE16-F33A-40F7-BF9C-1021DCF6F7D1}" type="parTrans" cxnId="{E4CA00C0-74A8-4F64-BD4A-51DA1D2DB3C6}">
      <dgm:prSet/>
      <dgm:spPr/>
      <dgm:t>
        <a:bodyPr/>
        <a:lstStyle/>
        <a:p>
          <a:endParaRPr lang="en-US"/>
        </a:p>
      </dgm:t>
    </dgm:pt>
    <dgm:pt modelId="{3B6E1540-70E7-4792-8928-9089C68040BE}" type="sibTrans" cxnId="{E4CA00C0-74A8-4F64-BD4A-51DA1D2DB3C6}">
      <dgm:prSet/>
      <dgm:spPr/>
      <dgm:t>
        <a:bodyPr/>
        <a:lstStyle/>
        <a:p>
          <a:endParaRPr lang="en-US"/>
        </a:p>
      </dgm:t>
    </dgm:pt>
    <dgm:pt modelId="{D9E22028-12AD-4A36-8AE9-EDD20062EB58}">
      <dgm:prSet phldrT="[Text]" custT="1"/>
      <dgm:spPr/>
      <dgm:t>
        <a:bodyPr anchor="ctr" anchorCtr="0"/>
        <a:lstStyle/>
        <a:p>
          <a:endParaRPr lang="en-US" sz="2000" b="0" i="0">
            <a:latin typeface="Times New Roman" panose="02020603050405020304" pitchFamily="18" charset="0"/>
            <a:cs typeface="Times New Roman" panose="02020603050405020304" pitchFamily="18" charset="0"/>
          </a:endParaRPr>
        </a:p>
      </dgm:t>
    </dgm:pt>
    <dgm:pt modelId="{8BF3BBEA-CB78-4AF1-916C-B017A4210ACD}" type="parTrans" cxnId="{4329D1F5-ADF9-4BA3-88D0-3DA5EF1E9981}">
      <dgm:prSet/>
      <dgm:spPr/>
      <dgm:t>
        <a:bodyPr/>
        <a:lstStyle/>
        <a:p>
          <a:endParaRPr lang="en-US"/>
        </a:p>
      </dgm:t>
    </dgm:pt>
    <dgm:pt modelId="{8EA5D579-FF97-47E0-A930-F0C2E4B08DF6}" type="sibTrans" cxnId="{4329D1F5-ADF9-4BA3-88D0-3DA5EF1E9981}">
      <dgm:prSet/>
      <dgm:spPr/>
      <dgm:t>
        <a:bodyPr/>
        <a:lstStyle/>
        <a:p>
          <a:endParaRPr lang="en-US"/>
        </a:p>
      </dgm:t>
    </dgm:pt>
    <dgm:pt modelId="{1FF2C49A-612E-4FC7-94F9-771F72B7FC25}" type="pres">
      <dgm:prSet presAssocID="{EB069752-B234-4A35-9DED-3224AC061309}" presName="vert0" presStyleCnt="0">
        <dgm:presLayoutVars>
          <dgm:dir/>
          <dgm:animOne val="branch"/>
          <dgm:animLvl val="lvl"/>
        </dgm:presLayoutVars>
      </dgm:prSet>
      <dgm:spPr/>
      <dgm:t>
        <a:bodyPr/>
        <a:lstStyle/>
        <a:p>
          <a:endParaRPr lang="en-US"/>
        </a:p>
      </dgm:t>
    </dgm:pt>
    <dgm:pt modelId="{8288FF51-35C1-4286-90EB-ECA2CF942455}" type="pres">
      <dgm:prSet presAssocID="{D4145DD5-17E7-428A-96A7-311A6CF355FF}" presName="thickLine" presStyleLbl="alignNode1" presStyleIdx="0" presStyleCnt="1"/>
      <dgm:spPr/>
    </dgm:pt>
    <dgm:pt modelId="{310055DA-EB09-43AE-9850-E765744CBC6B}" type="pres">
      <dgm:prSet presAssocID="{D4145DD5-17E7-428A-96A7-311A6CF355FF}" presName="horz1" presStyleCnt="0"/>
      <dgm:spPr/>
    </dgm:pt>
    <dgm:pt modelId="{B1721791-D3BE-4696-AC07-272D56243D29}" type="pres">
      <dgm:prSet presAssocID="{D4145DD5-17E7-428A-96A7-311A6CF355FF}" presName="tx1" presStyleLbl="revTx" presStyleIdx="0" presStyleCnt="4"/>
      <dgm:spPr/>
      <dgm:t>
        <a:bodyPr/>
        <a:lstStyle/>
        <a:p>
          <a:endParaRPr lang="en-US"/>
        </a:p>
      </dgm:t>
    </dgm:pt>
    <dgm:pt modelId="{E12CD041-A030-495E-B8C9-AACE70FB65DC}" type="pres">
      <dgm:prSet presAssocID="{D4145DD5-17E7-428A-96A7-311A6CF355FF}" presName="vert1" presStyleCnt="0"/>
      <dgm:spPr/>
    </dgm:pt>
    <dgm:pt modelId="{B091CE45-3CA2-473D-863A-A62187A6B036}" type="pres">
      <dgm:prSet presAssocID="{F0D60AD9-8738-421D-92BF-C5D1C01B7BED}" presName="vertSpace2a" presStyleCnt="0"/>
      <dgm:spPr/>
    </dgm:pt>
    <dgm:pt modelId="{8D1B81B2-4D8D-47BA-B664-16134A7CE1B3}" type="pres">
      <dgm:prSet presAssocID="{F0D60AD9-8738-421D-92BF-C5D1C01B7BED}" presName="horz2" presStyleCnt="0"/>
      <dgm:spPr/>
    </dgm:pt>
    <dgm:pt modelId="{8A4FF069-2ED7-48BB-845B-E4DA005F4E3D}" type="pres">
      <dgm:prSet presAssocID="{F0D60AD9-8738-421D-92BF-C5D1C01B7BED}" presName="horzSpace2" presStyleCnt="0"/>
      <dgm:spPr/>
    </dgm:pt>
    <dgm:pt modelId="{F3C46F5F-8BF8-4C31-A8AE-8BCF43ED72BB}" type="pres">
      <dgm:prSet presAssocID="{F0D60AD9-8738-421D-92BF-C5D1C01B7BED}" presName="tx2" presStyleLbl="revTx" presStyleIdx="1" presStyleCnt="4"/>
      <dgm:spPr/>
      <dgm:t>
        <a:bodyPr/>
        <a:lstStyle/>
        <a:p>
          <a:endParaRPr lang="en-US"/>
        </a:p>
      </dgm:t>
    </dgm:pt>
    <dgm:pt modelId="{D3AE6D95-D99D-440B-AF25-F712BC1D0B96}" type="pres">
      <dgm:prSet presAssocID="{F0D60AD9-8738-421D-92BF-C5D1C01B7BED}" presName="vert2" presStyleCnt="0"/>
      <dgm:spPr/>
    </dgm:pt>
    <dgm:pt modelId="{8F1E7AA0-11F3-467D-9C5B-EF4005A52B1A}" type="pres">
      <dgm:prSet presAssocID="{F0D60AD9-8738-421D-92BF-C5D1C01B7BED}" presName="thinLine2b" presStyleLbl="callout" presStyleIdx="0" presStyleCnt="3"/>
      <dgm:spPr>
        <a:ln>
          <a:solidFill>
            <a:srgbClr val="FFC000"/>
          </a:solidFill>
        </a:ln>
      </dgm:spPr>
    </dgm:pt>
    <dgm:pt modelId="{FF1CA710-196C-41A5-BF50-D05868A333FE}" type="pres">
      <dgm:prSet presAssocID="{F0D60AD9-8738-421D-92BF-C5D1C01B7BED}" presName="vertSpace2b" presStyleCnt="0"/>
      <dgm:spPr/>
    </dgm:pt>
    <dgm:pt modelId="{354FE75B-AD22-43FD-9DCC-481F42256E6B}" type="pres">
      <dgm:prSet presAssocID="{95A3BDBA-60DD-4D0D-9344-40C728A9DD75}" presName="horz2" presStyleCnt="0"/>
      <dgm:spPr/>
    </dgm:pt>
    <dgm:pt modelId="{F32F4A31-0963-4EE8-8D79-46E4BDE71BB6}" type="pres">
      <dgm:prSet presAssocID="{95A3BDBA-60DD-4D0D-9344-40C728A9DD75}" presName="horzSpace2" presStyleCnt="0"/>
      <dgm:spPr/>
    </dgm:pt>
    <dgm:pt modelId="{7FB06AF8-79DF-4F8E-92FF-C14F170CD5C1}" type="pres">
      <dgm:prSet presAssocID="{95A3BDBA-60DD-4D0D-9344-40C728A9DD75}" presName="tx2" presStyleLbl="revTx" presStyleIdx="2" presStyleCnt="4"/>
      <dgm:spPr/>
      <dgm:t>
        <a:bodyPr/>
        <a:lstStyle/>
        <a:p>
          <a:endParaRPr lang="en-US"/>
        </a:p>
      </dgm:t>
    </dgm:pt>
    <dgm:pt modelId="{26BFAFDB-B1D5-4473-9043-829FAEEE9C25}" type="pres">
      <dgm:prSet presAssocID="{95A3BDBA-60DD-4D0D-9344-40C728A9DD75}" presName="vert2" presStyleCnt="0"/>
      <dgm:spPr/>
    </dgm:pt>
    <dgm:pt modelId="{DD167B21-42D3-457E-AA05-98AB3C239D7D}" type="pres">
      <dgm:prSet presAssocID="{95A3BDBA-60DD-4D0D-9344-40C728A9DD75}" presName="thinLine2b" presStyleLbl="callout" presStyleIdx="1" presStyleCnt="3"/>
      <dgm:spPr>
        <a:ln>
          <a:solidFill>
            <a:srgbClr val="FFC000"/>
          </a:solidFill>
        </a:ln>
      </dgm:spPr>
    </dgm:pt>
    <dgm:pt modelId="{11533C63-3CC9-4700-9EAE-934D5A1799F1}" type="pres">
      <dgm:prSet presAssocID="{95A3BDBA-60DD-4D0D-9344-40C728A9DD75}" presName="vertSpace2b" presStyleCnt="0"/>
      <dgm:spPr/>
    </dgm:pt>
    <dgm:pt modelId="{FFF863EB-7149-4DED-AD8D-9607607F8D88}" type="pres">
      <dgm:prSet presAssocID="{D9E22028-12AD-4A36-8AE9-EDD20062EB58}" presName="horz2" presStyleCnt="0"/>
      <dgm:spPr/>
    </dgm:pt>
    <dgm:pt modelId="{14998122-555B-46B8-8010-F3F5B313509D}" type="pres">
      <dgm:prSet presAssocID="{D9E22028-12AD-4A36-8AE9-EDD20062EB58}" presName="horzSpace2" presStyleCnt="0"/>
      <dgm:spPr/>
    </dgm:pt>
    <dgm:pt modelId="{488168A5-61C4-4B94-BB1C-DC0AB4344E3C}" type="pres">
      <dgm:prSet presAssocID="{D9E22028-12AD-4A36-8AE9-EDD20062EB58}" presName="tx2" presStyleLbl="revTx" presStyleIdx="3" presStyleCnt="4"/>
      <dgm:spPr/>
      <dgm:t>
        <a:bodyPr/>
        <a:lstStyle/>
        <a:p>
          <a:endParaRPr lang="en-US"/>
        </a:p>
      </dgm:t>
    </dgm:pt>
    <dgm:pt modelId="{F64B583A-A6C5-4273-BA5F-BA21E72DDA39}" type="pres">
      <dgm:prSet presAssocID="{D9E22028-12AD-4A36-8AE9-EDD20062EB58}" presName="vert2" presStyleCnt="0"/>
      <dgm:spPr/>
    </dgm:pt>
    <dgm:pt modelId="{3505AF66-75A6-472D-9339-7C0B1F03B6F9}" type="pres">
      <dgm:prSet presAssocID="{D9E22028-12AD-4A36-8AE9-EDD20062EB58}" presName="thinLine2b" presStyleLbl="callout" presStyleIdx="2" presStyleCnt="3"/>
      <dgm:spPr>
        <a:ln>
          <a:solidFill>
            <a:srgbClr val="FFC000"/>
          </a:solidFill>
        </a:ln>
      </dgm:spPr>
    </dgm:pt>
    <dgm:pt modelId="{9B81D761-C022-4712-B59D-79DBA0ECFEB0}" type="pres">
      <dgm:prSet presAssocID="{D9E22028-12AD-4A36-8AE9-EDD20062EB58}" presName="vertSpace2b" presStyleCnt="0"/>
      <dgm:spPr/>
    </dgm:pt>
  </dgm:ptLst>
  <dgm:cxnLst>
    <dgm:cxn modelId="{A2761E03-431C-4017-BA54-C1313586FC03}" srcId="{D4145DD5-17E7-428A-96A7-311A6CF355FF}" destId="{F0D60AD9-8738-421D-92BF-C5D1C01B7BED}" srcOrd="0" destOrd="0" parTransId="{600685C7-DBD5-4D79-A696-4B75A37F96B6}" sibTransId="{9DABB77B-1DC3-4F82-A764-EE90B6EEBAC2}"/>
    <dgm:cxn modelId="{4329D1F5-ADF9-4BA3-88D0-3DA5EF1E9981}" srcId="{D4145DD5-17E7-428A-96A7-311A6CF355FF}" destId="{D9E22028-12AD-4A36-8AE9-EDD20062EB58}" srcOrd="2" destOrd="0" parTransId="{8BF3BBEA-CB78-4AF1-916C-B017A4210ACD}" sibTransId="{8EA5D579-FF97-47E0-A930-F0C2E4B08DF6}"/>
    <dgm:cxn modelId="{E4CA00C0-74A8-4F64-BD4A-51DA1D2DB3C6}" srcId="{D4145DD5-17E7-428A-96A7-311A6CF355FF}" destId="{95A3BDBA-60DD-4D0D-9344-40C728A9DD75}" srcOrd="1" destOrd="0" parTransId="{866BEE16-F33A-40F7-BF9C-1021DCF6F7D1}" sibTransId="{3B6E1540-70E7-4792-8928-9089C68040BE}"/>
    <dgm:cxn modelId="{0609473A-2733-4002-B9D9-9346551D1219}" srcId="{EB069752-B234-4A35-9DED-3224AC061309}" destId="{D4145DD5-17E7-428A-96A7-311A6CF355FF}" srcOrd="0" destOrd="0" parTransId="{E39C6A3A-E34C-474B-804D-DE28FBE1AC67}" sibTransId="{B9608A22-AE2E-4159-8A01-1EFD3378E2B7}"/>
    <dgm:cxn modelId="{58A64814-B7D6-43CC-8887-19FE04FC3898}" type="presOf" srcId="{D9E22028-12AD-4A36-8AE9-EDD20062EB58}" destId="{488168A5-61C4-4B94-BB1C-DC0AB4344E3C}" srcOrd="0" destOrd="0" presId="urn:microsoft.com/office/officeart/2008/layout/LinedList"/>
    <dgm:cxn modelId="{C5F2CFBC-963F-4F64-A724-6B42CCFB575F}" type="presOf" srcId="{EB069752-B234-4A35-9DED-3224AC061309}" destId="{1FF2C49A-612E-4FC7-94F9-771F72B7FC25}" srcOrd="0" destOrd="0" presId="urn:microsoft.com/office/officeart/2008/layout/LinedList"/>
    <dgm:cxn modelId="{12136A0F-6B40-4093-89BB-DBB21FA7FA7C}" type="presOf" srcId="{F0D60AD9-8738-421D-92BF-C5D1C01B7BED}" destId="{F3C46F5F-8BF8-4C31-A8AE-8BCF43ED72BB}" srcOrd="0" destOrd="0" presId="urn:microsoft.com/office/officeart/2008/layout/LinedList"/>
    <dgm:cxn modelId="{0EBDD3ED-074F-4CE9-8A51-629144623315}" type="presOf" srcId="{D4145DD5-17E7-428A-96A7-311A6CF355FF}" destId="{B1721791-D3BE-4696-AC07-272D56243D29}" srcOrd="0" destOrd="0" presId="urn:microsoft.com/office/officeart/2008/layout/LinedList"/>
    <dgm:cxn modelId="{21AF937F-D20F-4121-A666-48CBA14FC501}" type="presOf" srcId="{95A3BDBA-60DD-4D0D-9344-40C728A9DD75}" destId="{7FB06AF8-79DF-4F8E-92FF-C14F170CD5C1}" srcOrd="0" destOrd="0" presId="urn:microsoft.com/office/officeart/2008/layout/LinedList"/>
    <dgm:cxn modelId="{8A61414A-5868-4F7F-8FB9-7D499FC051C1}" type="presParOf" srcId="{1FF2C49A-612E-4FC7-94F9-771F72B7FC25}" destId="{8288FF51-35C1-4286-90EB-ECA2CF942455}" srcOrd="0" destOrd="0" presId="urn:microsoft.com/office/officeart/2008/layout/LinedList"/>
    <dgm:cxn modelId="{FA34B829-CAC1-4532-8F64-BA595BFCDD7D}" type="presParOf" srcId="{1FF2C49A-612E-4FC7-94F9-771F72B7FC25}" destId="{310055DA-EB09-43AE-9850-E765744CBC6B}" srcOrd="1" destOrd="0" presId="urn:microsoft.com/office/officeart/2008/layout/LinedList"/>
    <dgm:cxn modelId="{7BBA7188-6FD6-4184-A71C-2273C1285841}" type="presParOf" srcId="{310055DA-EB09-43AE-9850-E765744CBC6B}" destId="{B1721791-D3BE-4696-AC07-272D56243D29}" srcOrd="0" destOrd="0" presId="urn:microsoft.com/office/officeart/2008/layout/LinedList"/>
    <dgm:cxn modelId="{9EE4FFAD-E82A-4643-8F95-A145EF3B3B3B}" type="presParOf" srcId="{310055DA-EB09-43AE-9850-E765744CBC6B}" destId="{E12CD041-A030-495E-B8C9-AACE70FB65DC}" srcOrd="1" destOrd="0" presId="urn:microsoft.com/office/officeart/2008/layout/LinedList"/>
    <dgm:cxn modelId="{C1F4A4B0-5469-4A99-894A-FD14CDFD4626}" type="presParOf" srcId="{E12CD041-A030-495E-B8C9-AACE70FB65DC}" destId="{B091CE45-3CA2-473D-863A-A62187A6B036}" srcOrd="0" destOrd="0" presId="urn:microsoft.com/office/officeart/2008/layout/LinedList"/>
    <dgm:cxn modelId="{707E3CFF-F96D-446D-B927-0D72AAE59E8D}" type="presParOf" srcId="{E12CD041-A030-495E-B8C9-AACE70FB65DC}" destId="{8D1B81B2-4D8D-47BA-B664-16134A7CE1B3}" srcOrd="1" destOrd="0" presId="urn:microsoft.com/office/officeart/2008/layout/LinedList"/>
    <dgm:cxn modelId="{0483D305-10E2-496A-9F06-3E9B7E1B9F52}" type="presParOf" srcId="{8D1B81B2-4D8D-47BA-B664-16134A7CE1B3}" destId="{8A4FF069-2ED7-48BB-845B-E4DA005F4E3D}" srcOrd="0" destOrd="0" presId="urn:microsoft.com/office/officeart/2008/layout/LinedList"/>
    <dgm:cxn modelId="{FD558FA3-F6F4-490F-848F-DAE6AF98BFE7}" type="presParOf" srcId="{8D1B81B2-4D8D-47BA-B664-16134A7CE1B3}" destId="{F3C46F5F-8BF8-4C31-A8AE-8BCF43ED72BB}" srcOrd="1" destOrd="0" presId="urn:microsoft.com/office/officeart/2008/layout/LinedList"/>
    <dgm:cxn modelId="{873C3162-3288-471A-90E0-A7A79671C783}" type="presParOf" srcId="{8D1B81B2-4D8D-47BA-B664-16134A7CE1B3}" destId="{D3AE6D95-D99D-440B-AF25-F712BC1D0B96}" srcOrd="2" destOrd="0" presId="urn:microsoft.com/office/officeart/2008/layout/LinedList"/>
    <dgm:cxn modelId="{454ADA44-0663-4072-8DE5-C5571F114EB6}" type="presParOf" srcId="{E12CD041-A030-495E-B8C9-AACE70FB65DC}" destId="{8F1E7AA0-11F3-467D-9C5B-EF4005A52B1A}" srcOrd="2" destOrd="0" presId="urn:microsoft.com/office/officeart/2008/layout/LinedList"/>
    <dgm:cxn modelId="{903B6D11-FD89-46EA-95C1-C6B303D8F148}" type="presParOf" srcId="{E12CD041-A030-495E-B8C9-AACE70FB65DC}" destId="{FF1CA710-196C-41A5-BF50-D05868A333FE}" srcOrd="3" destOrd="0" presId="urn:microsoft.com/office/officeart/2008/layout/LinedList"/>
    <dgm:cxn modelId="{63312BFA-0EEF-4758-9B23-8D021A0BC091}" type="presParOf" srcId="{E12CD041-A030-495E-B8C9-AACE70FB65DC}" destId="{354FE75B-AD22-43FD-9DCC-481F42256E6B}" srcOrd="4" destOrd="0" presId="urn:microsoft.com/office/officeart/2008/layout/LinedList"/>
    <dgm:cxn modelId="{BB7B27FE-F0C0-4EF1-83D3-7914928FCC55}" type="presParOf" srcId="{354FE75B-AD22-43FD-9DCC-481F42256E6B}" destId="{F32F4A31-0963-4EE8-8D79-46E4BDE71BB6}" srcOrd="0" destOrd="0" presId="urn:microsoft.com/office/officeart/2008/layout/LinedList"/>
    <dgm:cxn modelId="{0E8C51CD-AB31-4140-BBA0-46DB8AEC278B}" type="presParOf" srcId="{354FE75B-AD22-43FD-9DCC-481F42256E6B}" destId="{7FB06AF8-79DF-4F8E-92FF-C14F170CD5C1}" srcOrd="1" destOrd="0" presId="urn:microsoft.com/office/officeart/2008/layout/LinedList"/>
    <dgm:cxn modelId="{B49194BF-7830-4B98-8A0E-F4108C90B033}" type="presParOf" srcId="{354FE75B-AD22-43FD-9DCC-481F42256E6B}" destId="{26BFAFDB-B1D5-4473-9043-829FAEEE9C25}" srcOrd="2" destOrd="0" presId="urn:microsoft.com/office/officeart/2008/layout/LinedList"/>
    <dgm:cxn modelId="{2ABEAF80-A57D-45B1-9CD7-E5EE2B47A9F2}" type="presParOf" srcId="{E12CD041-A030-495E-B8C9-AACE70FB65DC}" destId="{DD167B21-42D3-457E-AA05-98AB3C239D7D}" srcOrd="5" destOrd="0" presId="urn:microsoft.com/office/officeart/2008/layout/LinedList"/>
    <dgm:cxn modelId="{8FA71817-CFE2-473D-8E11-6E3151B0BD69}" type="presParOf" srcId="{E12CD041-A030-495E-B8C9-AACE70FB65DC}" destId="{11533C63-3CC9-4700-9EAE-934D5A1799F1}" srcOrd="6" destOrd="0" presId="urn:microsoft.com/office/officeart/2008/layout/LinedList"/>
    <dgm:cxn modelId="{C4D7F506-B05C-4AF8-9279-7D38500235E1}" type="presParOf" srcId="{E12CD041-A030-495E-B8C9-AACE70FB65DC}" destId="{FFF863EB-7149-4DED-AD8D-9607607F8D88}" srcOrd="7" destOrd="0" presId="urn:microsoft.com/office/officeart/2008/layout/LinedList"/>
    <dgm:cxn modelId="{76190E65-6118-4C2F-988C-1D35375013FA}" type="presParOf" srcId="{FFF863EB-7149-4DED-AD8D-9607607F8D88}" destId="{14998122-555B-46B8-8010-F3F5B313509D}" srcOrd="0" destOrd="0" presId="urn:microsoft.com/office/officeart/2008/layout/LinedList"/>
    <dgm:cxn modelId="{99E40FD8-C32B-4E01-B5B3-FEEAD15FA9B5}" type="presParOf" srcId="{FFF863EB-7149-4DED-AD8D-9607607F8D88}" destId="{488168A5-61C4-4B94-BB1C-DC0AB4344E3C}" srcOrd="1" destOrd="0" presId="urn:microsoft.com/office/officeart/2008/layout/LinedList"/>
    <dgm:cxn modelId="{DDEE99F3-450D-4E2B-BDDE-E0F7BDACC5B3}" type="presParOf" srcId="{FFF863EB-7149-4DED-AD8D-9607607F8D88}" destId="{F64B583A-A6C5-4273-BA5F-BA21E72DDA39}" srcOrd="2" destOrd="0" presId="urn:microsoft.com/office/officeart/2008/layout/LinedList"/>
    <dgm:cxn modelId="{ED531DDE-A2B5-46E1-BE0D-05ECD0710002}" type="presParOf" srcId="{E12CD041-A030-495E-B8C9-AACE70FB65DC}" destId="{3505AF66-75A6-472D-9339-7C0B1F03B6F9}" srcOrd="8" destOrd="0" presId="urn:microsoft.com/office/officeart/2008/layout/LinedList"/>
    <dgm:cxn modelId="{F3E5F379-C2A6-4399-9AA9-05B9D732B0F3}" type="presParOf" srcId="{E12CD041-A030-495E-B8C9-AACE70FB65DC}" destId="{9B81D761-C022-4712-B59D-79DBA0ECFEB0}" srcOrd="9"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C27B32-6F3F-4AE9-B02C-29C8228EE2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A7B3A825-6361-49C0-A731-37F0E412197F}" type="pres">
      <dgm:prSet presAssocID="{7CC27B32-6F3F-4AE9-B02C-29C8228EE22E}" presName="Name0" presStyleCnt="0">
        <dgm:presLayoutVars>
          <dgm:chMax val="1"/>
          <dgm:dir/>
          <dgm:animLvl val="ctr"/>
          <dgm:resizeHandles val="exact"/>
        </dgm:presLayoutVars>
      </dgm:prSet>
      <dgm:spPr/>
      <dgm:t>
        <a:bodyPr/>
        <a:lstStyle/>
        <a:p>
          <a:endParaRPr lang="en-US"/>
        </a:p>
      </dgm:t>
    </dgm:pt>
  </dgm:ptLst>
  <dgm:cxnLst>
    <dgm:cxn modelId="{F5BE8F7B-D900-40A1-B974-FD5B9A850CB5}" type="presOf" srcId="{7CC27B32-6F3F-4AE9-B02C-29C8228EE22E}" destId="{A7B3A825-6361-49C0-A731-37F0E412197F}" srcOrd="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F7B7B5-88EB-4124-897A-937B85447D0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20FB74B-7E7A-42C2-8077-EBB8AE439BB1}">
      <dgm:prSet phldrT="[Text]" custT="1"/>
      <dgm:spPr>
        <a:solidFill>
          <a:srgbClr val="FF0000"/>
        </a:solidFill>
      </dgm:spPr>
      <dgm:t>
        <a:bodyPr/>
        <a:lstStyle/>
        <a:p>
          <a:r>
            <a:rPr lang="en-US" sz="2000" err="1" smtClean="0">
              <a:solidFill>
                <a:schemeClr val="tx1"/>
              </a:solidFill>
              <a:latin typeface="Times New Roman" panose="02020603050405020304" pitchFamily="18" charset="0"/>
              <a:cs typeface="Times New Roman" panose="02020603050405020304" pitchFamily="18" charset="0"/>
            </a:rPr>
            <a:t>Chuẩn</a:t>
          </a:r>
          <a:r>
            <a:rPr lang="en-US" sz="2000" smtClean="0">
              <a:solidFill>
                <a:schemeClr val="tx1"/>
              </a:solidFill>
              <a:latin typeface="Times New Roman" panose="02020603050405020304" pitchFamily="18" charset="0"/>
              <a:cs typeface="Times New Roman" panose="02020603050405020304" pitchFamily="18" charset="0"/>
            </a:rPr>
            <a:t> </a:t>
          </a:r>
          <a:r>
            <a:rPr lang="en-US" sz="2000" err="1" smtClean="0">
              <a:solidFill>
                <a:schemeClr val="tx1"/>
              </a:solidFill>
              <a:latin typeface="Times New Roman" panose="02020603050405020304" pitchFamily="18" charset="0"/>
              <a:cs typeface="Times New Roman" panose="02020603050405020304" pitchFamily="18" charset="0"/>
            </a:rPr>
            <a:t>bị</a:t>
          </a:r>
          <a:r>
            <a:rPr lang="en-US" sz="2000" smtClean="0">
              <a:solidFill>
                <a:schemeClr val="tx1"/>
              </a:solidFill>
              <a:latin typeface="Times New Roman" panose="02020603050405020304" pitchFamily="18" charset="0"/>
              <a:cs typeface="Times New Roman" panose="02020603050405020304" pitchFamily="18" charset="0"/>
            </a:rPr>
            <a:t> </a:t>
          </a:r>
          <a:r>
            <a:rPr lang="en-US" sz="2000" err="1" smtClean="0">
              <a:solidFill>
                <a:schemeClr val="tx1"/>
              </a:solidFill>
              <a:latin typeface="Times New Roman" panose="02020603050405020304" pitchFamily="18" charset="0"/>
              <a:cs typeface="Times New Roman" panose="02020603050405020304" pitchFamily="18" charset="0"/>
            </a:rPr>
            <a:t>tham</a:t>
          </a:r>
          <a:r>
            <a:rPr lang="en-US" sz="2000" smtClean="0">
              <a:solidFill>
                <a:schemeClr val="tx1"/>
              </a:solidFill>
              <a:latin typeface="Times New Roman" panose="02020603050405020304" pitchFamily="18" charset="0"/>
              <a:cs typeface="Times New Roman" panose="02020603050405020304" pitchFamily="18" charset="0"/>
            </a:rPr>
            <a:t> </a:t>
          </a:r>
          <a:r>
            <a:rPr lang="en-US" sz="2000" err="1" smtClean="0">
              <a:solidFill>
                <a:schemeClr val="tx1"/>
              </a:solidFill>
              <a:latin typeface="Times New Roman" panose="02020603050405020304" pitchFamily="18" charset="0"/>
              <a:cs typeface="Times New Roman" panose="02020603050405020304" pitchFamily="18" charset="0"/>
            </a:rPr>
            <a:t>vấn</a:t>
          </a:r>
          <a:endParaRPr lang="en-US" sz="2000">
            <a:solidFill>
              <a:schemeClr val="tx1"/>
            </a:solidFill>
            <a:latin typeface="Times New Roman" panose="02020603050405020304" pitchFamily="18" charset="0"/>
            <a:cs typeface="Times New Roman" panose="02020603050405020304" pitchFamily="18" charset="0"/>
          </a:endParaRPr>
        </a:p>
      </dgm:t>
    </dgm:pt>
    <dgm:pt modelId="{83A55BF6-1EFA-4F64-9F10-01CE37AABDE7}" type="parTrans" cxnId="{6092540E-37EB-4DF2-9323-EFE23DF700E7}">
      <dgm:prSet/>
      <dgm:spPr/>
      <dgm:t>
        <a:bodyPr/>
        <a:lstStyle/>
        <a:p>
          <a:endParaRPr lang="en-US"/>
        </a:p>
      </dgm:t>
    </dgm:pt>
    <dgm:pt modelId="{127235FF-201E-42AA-8FEA-131666503017}" type="sibTrans" cxnId="{6092540E-37EB-4DF2-9323-EFE23DF700E7}">
      <dgm:prSet/>
      <dgm:spPr/>
      <dgm:t>
        <a:bodyPr/>
        <a:lstStyle/>
        <a:p>
          <a:endParaRPr lang="en-US"/>
        </a:p>
      </dgm:t>
    </dgm:pt>
    <dgm:pt modelId="{5C0E8C33-3B32-45EF-BA28-277604AF9915}">
      <dgm:prSet phldrT="[Text]" custT="1"/>
      <dgm:spPr>
        <a:solidFill>
          <a:srgbClr val="FFC000"/>
        </a:solidFill>
      </dgm:spPr>
      <dgm:t>
        <a:bodyPr/>
        <a:lstStyle/>
        <a:p>
          <a:r>
            <a:rPr lang="en-US" sz="2000" err="1" smtClean="0">
              <a:solidFill>
                <a:schemeClr val="tx1"/>
              </a:solidFill>
              <a:latin typeface="Times New Roman" panose="02020603050405020304" pitchFamily="18" charset="0"/>
              <a:cs typeface="Times New Roman" panose="02020603050405020304" pitchFamily="18" charset="0"/>
            </a:rPr>
            <a:t>Thực</a:t>
          </a:r>
          <a:r>
            <a:rPr lang="en-US" sz="2000" smtClean="0">
              <a:solidFill>
                <a:schemeClr val="tx1"/>
              </a:solidFill>
              <a:latin typeface="Times New Roman" panose="02020603050405020304" pitchFamily="18" charset="0"/>
              <a:cs typeface="Times New Roman" panose="02020603050405020304" pitchFamily="18" charset="0"/>
            </a:rPr>
            <a:t> </a:t>
          </a:r>
          <a:r>
            <a:rPr lang="en-US" sz="2000" err="1" smtClean="0">
              <a:solidFill>
                <a:schemeClr val="tx1"/>
              </a:solidFill>
              <a:latin typeface="Times New Roman" panose="02020603050405020304" pitchFamily="18" charset="0"/>
              <a:cs typeface="Times New Roman" panose="02020603050405020304" pitchFamily="18" charset="0"/>
            </a:rPr>
            <a:t>hiện</a:t>
          </a:r>
          <a:r>
            <a:rPr lang="en-US" sz="2000" smtClean="0">
              <a:solidFill>
                <a:schemeClr val="tx1"/>
              </a:solidFill>
              <a:latin typeface="Times New Roman" panose="02020603050405020304" pitchFamily="18" charset="0"/>
              <a:cs typeface="Times New Roman" panose="02020603050405020304" pitchFamily="18" charset="0"/>
            </a:rPr>
            <a:t> </a:t>
          </a:r>
          <a:r>
            <a:rPr lang="en-US" sz="2000" err="1" smtClean="0">
              <a:solidFill>
                <a:schemeClr val="tx1"/>
              </a:solidFill>
              <a:latin typeface="Times New Roman" panose="02020603050405020304" pitchFamily="18" charset="0"/>
              <a:cs typeface="Times New Roman" panose="02020603050405020304" pitchFamily="18" charset="0"/>
            </a:rPr>
            <a:t>tham</a:t>
          </a:r>
          <a:r>
            <a:rPr lang="en-US" sz="2000" smtClean="0">
              <a:solidFill>
                <a:schemeClr val="tx1"/>
              </a:solidFill>
              <a:latin typeface="Times New Roman" panose="02020603050405020304" pitchFamily="18" charset="0"/>
              <a:cs typeface="Times New Roman" panose="02020603050405020304" pitchFamily="18" charset="0"/>
            </a:rPr>
            <a:t> </a:t>
          </a:r>
          <a:r>
            <a:rPr lang="en-US" sz="2000" err="1" smtClean="0">
              <a:solidFill>
                <a:schemeClr val="tx1"/>
              </a:solidFill>
              <a:latin typeface="Times New Roman" panose="02020603050405020304" pitchFamily="18" charset="0"/>
              <a:cs typeface="Times New Roman" panose="02020603050405020304" pitchFamily="18" charset="0"/>
            </a:rPr>
            <a:t>vấn</a:t>
          </a:r>
          <a:endParaRPr lang="en-US" sz="2000">
            <a:solidFill>
              <a:schemeClr val="tx1"/>
            </a:solidFill>
            <a:latin typeface="Times New Roman" panose="02020603050405020304" pitchFamily="18" charset="0"/>
            <a:cs typeface="Times New Roman" panose="02020603050405020304" pitchFamily="18" charset="0"/>
          </a:endParaRPr>
        </a:p>
      </dgm:t>
    </dgm:pt>
    <dgm:pt modelId="{5D4676D8-08FB-470E-9B8F-0961FEBD373F}" type="parTrans" cxnId="{1B558607-2097-4BAB-B7A1-654597F3E218}">
      <dgm:prSet/>
      <dgm:spPr/>
      <dgm:t>
        <a:bodyPr/>
        <a:lstStyle/>
        <a:p>
          <a:endParaRPr lang="en-US"/>
        </a:p>
      </dgm:t>
    </dgm:pt>
    <dgm:pt modelId="{7E1CEEFB-8922-4057-9D48-15954E7AEA04}" type="sibTrans" cxnId="{1B558607-2097-4BAB-B7A1-654597F3E218}">
      <dgm:prSet/>
      <dgm:spPr/>
      <dgm:t>
        <a:bodyPr/>
        <a:lstStyle/>
        <a:p>
          <a:endParaRPr lang="en-US"/>
        </a:p>
      </dgm:t>
    </dgm:pt>
    <dgm:pt modelId="{E93B5BEC-3974-4052-B4CB-556A2F3CB2C6}">
      <dgm:prSet phldrT="[Text]"/>
      <dgm:spPr>
        <a:solidFill>
          <a:srgbClr val="FFFF00"/>
        </a:solidFill>
      </dgm:spPr>
      <dgm:t>
        <a:bodyPr/>
        <a:lstStyle/>
        <a:p>
          <a:r>
            <a:rPr lang="en-US" err="1" smtClean="0">
              <a:solidFill>
                <a:schemeClr val="tx1"/>
              </a:solidFill>
              <a:latin typeface="Times New Roman" panose="02020603050405020304" pitchFamily="18" charset="0"/>
              <a:cs typeface="Times New Roman" panose="02020603050405020304" pitchFamily="18" charset="0"/>
            </a:rPr>
            <a:t>Tổng</a:t>
          </a:r>
          <a:r>
            <a:rPr lang="en-US" smtClean="0">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hợp</a:t>
          </a:r>
          <a:r>
            <a:rPr lang="en-US" smtClean="0">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xử</a:t>
          </a:r>
          <a:r>
            <a:rPr lang="en-US" smtClean="0">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lý</a:t>
          </a:r>
          <a:r>
            <a:rPr lang="en-US" smtClean="0">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và</a:t>
          </a:r>
          <a:r>
            <a:rPr lang="en-US" smtClean="0">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phân</a:t>
          </a:r>
          <a:r>
            <a:rPr lang="en-US" smtClean="0">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tích</a:t>
          </a:r>
          <a:r>
            <a:rPr lang="en-US" smtClean="0">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thông</a:t>
          </a:r>
          <a:r>
            <a:rPr lang="en-US" smtClean="0">
              <a:solidFill>
                <a:schemeClr val="tx1"/>
              </a:solidFill>
              <a:latin typeface="Times New Roman" panose="02020603050405020304" pitchFamily="18" charset="0"/>
              <a:cs typeface="Times New Roman" panose="02020603050405020304" pitchFamily="18" charset="0"/>
            </a:rPr>
            <a:t> tin</a:t>
          </a:r>
          <a:endParaRPr lang="en-US">
            <a:solidFill>
              <a:schemeClr val="tx1"/>
            </a:solidFill>
          </a:endParaRPr>
        </a:p>
      </dgm:t>
    </dgm:pt>
    <dgm:pt modelId="{BC0FA370-1016-44EA-A09C-0C5C93B8EE80}" type="parTrans" cxnId="{D7ED7691-4742-4E20-AF83-0C1FBC197190}">
      <dgm:prSet/>
      <dgm:spPr/>
      <dgm:t>
        <a:bodyPr/>
        <a:lstStyle/>
        <a:p>
          <a:endParaRPr lang="en-US"/>
        </a:p>
      </dgm:t>
    </dgm:pt>
    <dgm:pt modelId="{85B982D8-53B8-4B54-B608-B6B9BEE08FAB}" type="sibTrans" cxnId="{D7ED7691-4742-4E20-AF83-0C1FBC197190}">
      <dgm:prSet/>
      <dgm:spPr/>
      <dgm:t>
        <a:bodyPr/>
        <a:lstStyle/>
        <a:p>
          <a:endParaRPr lang="en-US"/>
        </a:p>
      </dgm:t>
    </dgm:pt>
    <dgm:pt modelId="{D60D909B-A012-48A6-A505-4293D009A385}">
      <dgm:prSet phldrT="[Text]" custT="1"/>
      <dgm:spPr>
        <a:solidFill>
          <a:srgbClr val="0070C0"/>
        </a:solidFill>
      </dgm:spPr>
      <dgm:t>
        <a:bodyPr/>
        <a:lstStyle/>
        <a:p>
          <a:r>
            <a:rPr lang="en-US" sz="2000" err="1" smtClean="0">
              <a:latin typeface="Times New Roman" panose="02020603050405020304" pitchFamily="18" charset="0"/>
              <a:cs typeface="Times New Roman" panose="02020603050405020304" pitchFamily="18" charset="0"/>
            </a:rPr>
            <a:t>Sử</a:t>
          </a:r>
          <a:r>
            <a:rPr lang="en-US" sz="2000" smtClean="0">
              <a:latin typeface="Times New Roman" panose="02020603050405020304" pitchFamily="18" charset="0"/>
              <a:cs typeface="Times New Roman" panose="02020603050405020304" pitchFamily="18" charset="0"/>
            </a:rPr>
            <a:t> </a:t>
          </a:r>
          <a:r>
            <a:rPr lang="en-US" sz="2000" err="1" smtClean="0">
              <a:latin typeface="Times New Roman" panose="02020603050405020304" pitchFamily="18" charset="0"/>
              <a:cs typeface="Times New Roman" panose="02020603050405020304" pitchFamily="18" charset="0"/>
            </a:rPr>
            <a:t>dụng</a:t>
          </a:r>
          <a:r>
            <a:rPr lang="en-US" sz="2000" smtClean="0">
              <a:latin typeface="Times New Roman" panose="02020603050405020304" pitchFamily="18" charset="0"/>
              <a:cs typeface="Times New Roman" panose="02020603050405020304" pitchFamily="18" charset="0"/>
            </a:rPr>
            <a:t> </a:t>
          </a:r>
          <a:r>
            <a:rPr lang="en-US" sz="2000" err="1" smtClean="0">
              <a:latin typeface="Times New Roman" panose="02020603050405020304" pitchFamily="18" charset="0"/>
              <a:cs typeface="Times New Roman" panose="02020603050405020304" pitchFamily="18" charset="0"/>
            </a:rPr>
            <a:t>kết</a:t>
          </a:r>
          <a:r>
            <a:rPr lang="en-US" sz="2000" smtClean="0">
              <a:latin typeface="Times New Roman" panose="02020603050405020304" pitchFamily="18" charset="0"/>
              <a:cs typeface="Times New Roman" panose="02020603050405020304" pitchFamily="18" charset="0"/>
            </a:rPr>
            <a:t> </a:t>
          </a:r>
          <a:r>
            <a:rPr lang="en-US" sz="2000" err="1" smtClean="0">
              <a:latin typeface="Times New Roman" panose="02020603050405020304" pitchFamily="18" charset="0"/>
              <a:cs typeface="Times New Roman" panose="02020603050405020304" pitchFamily="18" charset="0"/>
            </a:rPr>
            <a:t>quả</a:t>
          </a:r>
          <a:r>
            <a:rPr lang="en-US" sz="2000" smtClean="0">
              <a:latin typeface="Times New Roman" panose="02020603050405020304" pitchFamily="18" charset="0"/>
              <a:cs typeface="Times New Roman" panose="02020603050405020304" pitchFamily="18" charset="0"/>
            </a:rPr>
            <a:t> </a:t>
          </a:r>
          <a:r>
            <a:rPr lang="en-US" sz="2000" err="1" smtClean="0">
              <a:latin typeface="Times New Roman" panose="02020603050405020304" pitchFamily="18" charset="0"/>
              <a:cs typeface="Times New Roman" panose="02020603050405020304" pitchFamily="18" charset="0"/>
            </a:rPr>
            <a:t>tham</a:t>
          </a:r>
          <a:r>
            <a:rPr lang="en-US" sz="2000" smtClean="0">
              <a:latin typeface="Times New Roman" panose="02020603050405020304" pitchFamily="18" charset="0"/>
              <a:cs typeface="Times New Roman" panose="02020603050405020304" pitchFamily="18" charset="0"/>
            </a:rPr>
            <a:t> </a:t>
          </a:r>
          <a:r>
            <a:rPr lang="en-US" sz="2000" err="1" smtClean="0">
              <a:latin typeface="Times New Roman" panose="02020603050405020304" pitchFamily="18" charset="0"/>
              <a:cs typeface="Times New Roman" panose="02020603050405020304" pitchFamily="18" charset="0"/>
            </a:rPr>
            <a:t>vấn</a:t>
          </a:r>
          <a:endParaRPr lang="en-US" sz="2000">
            <a:latin typeface="Times New Roman" panose="02020603050405020304" pitchFamily="18" charset="0"/>
            <a:cs typeface="Times New Roman" panose="02020603050405020304" pitchFamily="18" charset="0"/>
          </a:endParaRPr>
        </a:p>
      </dgm:t>
    </dgm:pt>
    <dgm:pt modelId="{1718E5D4-F529-4618-8389-CA727DCB1E6F}" type="parTrans" cxnId="{269B1853-822C-429F-93DA-C12D9A514AAD}">
      <dgm:prSet/>
      <dgm:spPr/>
      <dgm:t>
        <a:bodyPr/>
        <a:lstStyle/>
        <a:p>
          <a:endParaRPr lang="en-US"/>
        </a:p>
      </dgm:t>
    </dgm:pt>
    <dgm:pt modelId="{2F802820-622C-4949-9CFD-EBB1CDCAFD51}" type="sibTrans" cxnId="{269B1853-822C-429F-93DA-C12D9A514AAD}">
      <dgm:prSet/>
      <dgm:spPr/>
      <dgm:t>
        <a:bodyPr/>
        <a:lstStyle/>
        <a:p>
          <a:endParaRPr lang="en-US"/>
        </a:p>
      </dgm:t>
    </dgm:pt>
    <dgm:pt modelId="{E68BFEDF-542D-4A06-8A75-3971A69A7A00}">
      <dgm:prSet phldrT="[Text]" custT="1"/>
      <dgm:spPr>
        <a:solidFill>
          <a:srgbClr val="7030A0"/>
        </a:solidFill>
      </dgm:spPr>
      <dgm:t>
        <a:bodyPr/>
        <a:lstStyle/>
        <a:p>
          <a:r>
            <a:rPr lang="en-US" sz="2000" err="1" smtClean="0">
              <a:latin typeface="Times New Roman" panose="02020603050405020304" pitchFamily="18" charset="0"/>
              <a:cs typeface="Times New Roman" panose="02020603050405020304" pitchFamily="18" charset="0"/>
            </a:rPr>
            <a:t>Phản</a:t>
          </a:r>
          <a:r>
            <a:rPr lang="en-US" sz="2000" smtClean="0">
              <a:latin typeface="Times New Roman" panose="02020603050405020304" pitchFamily="18" charset="0"/>
              <a:cs typeface="Times New Roman" panose="02020603050405020304" pitchFamily="18" charset="0"/>
            </a:rPr>
            <a:t> </a:t>
          </a:r>
          <a:r>
            <a:rPr lang="en-US" sz="2000" err="1" smtClean="0">
              <a:latin typeface="Times New Roman" panose="02020603050405020304" pitchFamily="18" charset="0"/>
              <a:cs typeface="Times New Roman" panose="02020603050405020304" pitchFamily="18" charset="0"/>
            </a:rPr>
            <a:t>hồi</a:t>
          </a:r>
          <a:endParaRPr lang="en-US" sz="2000">
            <a:latin typeface="Times New Roman" panose="02020603050405020304" pitchFamily="18" charset="0"/>
            <a:cs typeface="Times New Roman" panose="02020603050405020304" pitchFamily="18" charset="0"/>
          </a:endParaRPr>
        </a:p>
      </dgm:t>
    </dgm:pt>
    <dgm:pt modelId="{58A714F7-9101-429A-8DD7-AE1E3DD52E17}" type="parTrans" cxnId="{9CDF4080-0A15-449D-8FC1-6A6286DAA02A}">
      <dgm:prSet/>
      <dgm:spPr/>
      <dgm:t>
        <a:bodyPr/>
        <a:lstStyle/>
        <a:p>
          <a:endParaRPr lang="en-US"/>
        </a:p>
      </dgm:t>
    </dgm:pt>
    <dgm:pt modelId="{34A9CC99-C37D-46DC-98DE-2DFB5899A2F8}" type="sibTrans" cxnId="{9CDF4080-0A15-449D-8FC1-6A6286DAA02A}">
      <dgm:prSet/>
      <dgm:spPr/>
      <dgm:t>
        <a:bodyPr/>
        <a:lstStyle/>
        <a:p>
          <a:endParaRPr lang="en-US"/>
        </a:p>
      </dgm:t>
    </dgm:pt>
    <dgm:pt modelId="{B271813E-DE52-4349-BAC0-B7C8909C9061}" type="pres">
      <dgm:prSet presAssocID="{51F7B7B5-88EB-4124-897A-937B85447D01}" presName="cycle" presStyleCnt="0">
        <dgm:presLayoutVars>
          <dgm:dir/>
          <dgm:resizeHandles val="exact"/>
        </dgm:presLayoutVars>
      </dgm:prSet>
      <dgm:spPr/>
      <dgm:t>
        <a:bodyPr/>
        <a:lstStyle/>
        <a:p>
          <a:endParaRPr lang="en-US"/>
        </a:p>
      </dgm:t>
    </dgm:pt>
    <dgm:pt modelId="{4DA87BCC-102E-41FE-893E-73F8124A4D9B}" type="pres">
      <dgm:prSet presAssocID="{220FB74B-7E7A-42C2-8077-EBB8AE439BB1}" presName="node" presStyleLbl="node1" presStyleIdx="0" presStyleCnt="5">
        <dgm:presLayoutVars>
          <dgm:bulletEnabled val="1"/>
        </dgm:presLayoutVars>
      </dgm:prSet>
      <dgm:spPr/>
      <dgm:t>
        <a:bodyPr/>
        <a:lstStyle/>
        <a:p>
          <a:endParaRPr lang="en-US"/>
        </a:p>
      </dgm:t>
    </dgm:pt>
    <dgm:pt modelId="{D4D81958-52B0-400D-AD39-D90FDBF56867}" type="pres">
      <dgm:prSet presAssocID="{127235FF-201E-42AA-8FEA-131666503017}" presName="sibTrans" presStyleLbl="sibTrans2D1" presStyleIdx="0" presStyleCnt="5"/>
      <dgm:spPr/>
      <dgm:t>
        <a:bodyPr/>
        <a:lstStyle/>
        <a:p>
          <a:endParaRPr lang="en-US"/>
        </a:p>
      </dgm:t>
    </dgm:pt>
    <dgm:pt modelId="{253A777C-C56B-4EA0-9FD6-54952C7FE2F9}" type="pres">
      <dgm:prSet presAssocID="{127235FF-201E-42AA-8FEA-131666503017}" presName="connectorText" presStyleLbl="sibTrans2D1" presStyleIdx="0" presStyleCnt="5"/>
      <dgm:spPr/>
      <dgm:t>
        <a:bodyPr/>
        <a:lstStyle/>
        <a:p>
          <a:endParaRPr lang="en-US"/>
        </a:p>
      </dgm:t>
    </dgm:pt>
    <dgm:pt modelId="{5CA2BE4A-95AC-4F75-9041-2C79D6D93D23}" type="pres">
      <dgm:prSet presAssocID="{5C0E8C33-3B32-45EF-BA28-277604AF9915}" presName="node" presStyleLbl="node1" presStyleIdx="1" presStyleCnt="5">
        <dgm:presLayoutVars>
          <dgm:bulletEnabled val="1"/>
        </dgm:presLayoutVars>
      </dgm:prSet>
      <dgm:spPr/>
      <dgm:t>
        <a:bodyPr/>
        <a:lstStyle/>
        <a:p>
          <a:endParaRPr lang="en-US"/>
        </a:p>
      </dgm:t>
    </dgm:pt>
    <dgm:pt modelId="{5D1E734D-6CCE-4D59-801D-5F8EB0B37F17}" type="pres">
      <dgm:prSet presAssocID="{7E1CEEFB-8922-4057-9D48-15954E7AEA04}" presName="sibTrans" presStyleLbl="sibTrans2D1" presStyleIdx="1" presStyleCnt="5"/>
      <dgm:spPr/>
      <dgm:t>
        <a:bodyPr/>
        <a:lstStyle/>
        <a:p>
          <a:endParaRPr lang="en-US"/>
        </a:p>
      </dgm:t>
    </dgm:pt>
    <dgm:pt modelId="{5543BD28-7520-4651-8D67-079614D60E26}" type="pres">
      <dgm:prSet presAssocID="{7E1CEEFB-8922-4057-9D48-15954E7AEA04}" presName="connectorText" presStyleLbl="sibTrans2D1" presStyleIdx="1" presStyleCnt="5"/>
      <dgm:spPr/>
      <dgm:t>
        <a:bodyPr/>
        <a:lstStyle/>
        <a:p>
          <a:endParaRPr lang="en-US"/>
        </a:p>
      </dgm:t>
    </dgm:pt>
    <dgm:pt modelId="{E07CBDE1-1C24-4767-BD4C-EF886404B59C}" type="pres">
      <dgm:prSet presAssocID="{E93B5BEC-3974-4052-B4CB-556A2F3CB2C6}" presName="node" presStyleLbl="node1" presStyleIdx="2" presStyleCnt="5">
        <dgm:presLayoutVars>
          <dgm:bulletEnabled val="1"/>
        </dgm:presLayoutVars>
      </dgm:prSet>
      <dgm:spPr/>
      <dgm:t>
        <a:bodyPr/>
        <a:lstStyle/>
        <a:p>
          <a:endParaRPr lang="en-US"/>
        </a:p>
      </dgm:t>
    </dgm:pt>
    <dgm:pt modelId="{18A4DF7C-AAC4-4518-839C-BA4635E44514}" type="pres">
      <dgm:prSet presAssocID="{85B982D8-53B8-4B54-B608-B6B9BEE08FAB}" presName="sibTrans" presStyleLbl="sibTrans2D1" presStyleIdx="2" presStyleCnt="5"/>
      <dgm:spPr/>
      <dgm:t>
        <a:bodyPr/>
        <a:lstStyle/>
        <a:p>
          <a:endParaRPr lang="en-US"/>
        </a:p>
      </dgm:t>
    </dgm:pt>
    <dgm:pt modelId="{E1159E99-D4A3-4400-AA02-AE2DA721B58C}" type="pres">
      <dgm:prSet presAssocID="{85B982D8-53B8-4B54-B608-B6B9BEE08FAB}" presName="connectorText" presStyleLbl="sibTrans2D1" presStyleIdx="2" presStyleCnt="5"/>
      <dgm:spPr/>
      <dgm:t>
        <a:bodyPr/>
        <a:lstStyle/>
        <a:p>
          <a:endParaRPr lang="en-US"/>
        </a:p>
      </dgm:t>
    </dgm:pt>
    <dgm:pt modelId="{0922945C-2258-4C83-A83D-A488C8F4F02A}" type="pres">
      <dgm:prSet presAssocID="{D60D909B-A012-48A6-A505-4293D009A385}" presName="node" presStyleLbl="node1" presStyleIdx="3" presStyleCnt="5">
        <dgm:presLayoutVars>
          <dgm:bulletEnabled val="1"/>
        </dgm:presLayoutVars>
      </dgm:prSet>
      <dgm:spPr/>
      <dgm:t>
        <a:bodyPr/>
        <a:lstStyle/>
        <a:p>
          <a:endParaRPr lang="en-US"/>
        </a:p>
      </dgm:t>
    </dgm:pt>
    <dgm:pt modelId="{D4B72C75-F57D-453D-B2FB-EBEAF15B6187}" type="pres">
      <dgm:prSet presAssocID="{2F802820-622C-4949-9CFD-EBB1CDCAFD51}" presName="sibTrans" presStyleLbl="sibTrans2D1" presStyleIdx="3" presStyleCnt="5"/>
      <dgm:spPr/>
      <dgm:t>
        <a:bodyPr/>
        <a:lstStyle/>
        <a:p>
          <a:endParaRPr lang="en-US"/>
        </a:p>
      </dgm:t>
    </dgm:pt>
    <dgm:pt modelId="{2A1433F6-8C6D-45CE-95A0-626C3E1DD757}" type="pres">
      <dgm:prSet presAssocID="{2F802820-622C-4949-9CFD-EBB1CDCAFD51}" presName="connectorText" presStyleLbl="sibTrans2D1" presStyleIdx="3" presStyleCnt="5"/>
      <dgm:spPr/>
      <dgm:t>
        <a:bodyPr/>
        <a:lstStyle/>
        <a:p>
          <a:endParaRPr lang="en-US"/>
        </a:p>
      </dgm:t>
    </dgm:pt>
    <dgm:pt modelId="{C66E3EA4-063B-4EED-BAB6-46709F926B33}" type="pres">
      <dgm:prSet presAssocID="{E68BFEDF-542D-4A06-8A75-3971A69A7A00}" presName="node" presStyleLbl="node1" presStyleIdx="4" presStyleCnt="5">
        <dgm:presLayoutVars>
          <dgm:bulletEnabled val="1"/>
        </dgm:presLayoutVars>
      </dgm:prSet>
      <dgm:spPr/>
      <dgm:t>
        <a:bodyPr/>
        <a:lstStyle/>
        <a:p>
          <a:endParaRPr lang="en-US"/>
        </a:p>
      </dgm:t>
    </dgm:pt>
    <dgm:pt modelId="{FCED951D-47E1-4350-B54C-57498FFBAE72}" type="pres">
      <dgm:prSet presAssocID="{34A9CC99-C37D-46DC-98DE-2DFB5899A2F8}" presName="sibTrans" presStyleLbl="sibTrans2D1" presStyleIdx="4" presStyleCnt="5"/>
      <dgm:spPr/>
      <dgm:t>
        <a:bodyPr/>
        <a:lstStyle/>
        <a:p>
          <a:endParaRPr lang="en-US"/>
        </a:p>
      </dgm:t>
    </dgm:pt>
    <dgm:pt modelId="{4EEA6A19-C2CF-4AF7-9651-BB1DE7D89E11}" type="pres">
      <dgm:prSet presAssocID="{34A9CC99-C37D-46DC-98DE-2DFB5899A2F8}" presName="connectorText" presStyleLbl="sibTrans2D1" presStyleIdx="4" presStyleCnt="5"/>
      <dgm:spPr/>
      <dgm:t>
        <a:bodyPr/>
        <a:lstStyle/>
        <a:p>
          <a:endParaRPr lang="en-US"/>
        </a:p>
      </dgm:t>
    </dgm:pt>
  </dgm:ptLst>
  <dgm:cxnLst>
    <dgm:cxn modelId="{100ED674-B980-4FF2-8F43-C67F03633854}" type="presOf" srcId="{2F802820-622C-4949-9CFD-EBB1CDCAFD51}" destId="{2A1433F6-8C6D-45CE-95A0-626C3E1DD757}" srcOrd="1" destOrd="0" presId="urn:microsoft.com/office/officeart/2005/8/layout/cycle2"/>
    <dgm:cxn modelId="{602A40AD-D7C7-4058-8611-B96268C12E92}" type="presOf" srcId="{D60D909B-A012-48A6-A505-4293D009A385}" destId="{0922945C-2258-4C83-A83D-A488C8F4F02A}" srcOrd="0" destOrd="0" presId="urn:microsoft.com/office/officeart/2005/8/layout/cycle2"/>
    <dgm:cxn modelId="{230C2306-4DE2-4D97-AF4E-241ACFAE1583}" type="presOf" srcId="{7E1CEEFB-8922-4057-9D48-15954E7AEA04}" destId="{5543BD28-7520-4651-8D67-079614D60E26}" srcOrd="1" destOrd="0" presId="urn:microsoft.com/office/officeart/2005/8/layout/cycle2"/>
    <dgm:cxn modelId="{6092540E-37EB-4DF2-9323-EFE23DF700E7}" srcId="{51F7B7B5-88EB-4124-897A-937B85447D01}" destId="{220FB74B-7E7A-42C2-8077-EBB8AE439BB1}" srcOrd="0" destOrd="0" parTransId="{83A55BF6-1EFA-4F64-9F10-01CE37AABDE7}" sibTransId="{127235FF-201E-42AA-8FEA-131666503017}"/>
    <dgm:cxn modelId="{269B1853-822C-429F-93DA-C12D9A514AAD}" srcId="{51F7B7B5-88EB-4124-897A-937B85447D01}" destId="{D60D909B-A012-48A6-A505-4293D009A385}" srcOrd="3" destOrd="0" parTransId="{1718E5D4-F529-4618-8389-CA727DCB1E6F}" sibTransId="{2F802820-622C-4949-9CFD-EBB1CDCAFD51}"/>
    <dgm:cxn modelId="{FD70CCE8-D5E2-499B-95F6-356923F4B64B}" type="presOf" srcId="{34A9CC99-C37D-46DC-98DE-2DFB5899A2F8}" destId="{4EEA6A19-C2CF-4AF7-9651-BB1DE7D89E11}" srcOrd="1" destOrd="0" presId="urn:microsoft.com/office/officeart/2005/8/layout/cycle2"/>
    <dgm:cxn modelId="{67467492-2FC5-4F56-A0D1-23347D956134}" type="presOf" srcId="{85B982D8-53B8-4B54-B608-B6B9BEE08FAB}" destId="{E1159E99-D4A3-4400-AA02-AE2DA721B58C}" srcOrd="1" destOrd="0" presId="urn:microsoft.com/office/officeart/2005/8/layout/cycle2"/>
    <dgm:cxn modelId="{CB6BA425-F901-44D2-8968-BFB9EDE5A764}" type="presOf" srcId="{E93B5BEC-3974-4052-B4CB-556A2F3CB2C6}" destId="{E07CBDE1-1C24-4767-BD4C-EF886404B59C}" srcOrd="0" destOrd="0" presId="urn:microsoft.com/office/officeart/2005/8/layout/cycle2"/>
    <dgm:cxn modelId="{1A2F5982-EFE2-4140-B6FC-55C1A9AE8760}" type="presOf" srcId="{51F7B7B5-88EB-4124-897A-937B85447D01}" destId="{B271813E-DE52-4349-BAC0-B7C8909C9061}" srcOrd="0" destOrd="0" presId="urn:microsoft.com/office/officeart/2005/8/layout/cycle2"/>
    <dgm:cxn modelId="{58E98A6F-1CB8-4A66-9015-D0B2B671835C}" type="presOf" srcId="{220FB74B-7E7A-42C2-8077-EBB8AE439BB1}" destId="{4DA87BCC-102E-41FE-893E-73F8124A4D9B}" srcOrd="0" destOrd="0" presId="urn:microsoft.com/office/officeart/2005/8/layout/cycle2"/>
    <dgm:cxn modelId="{23BACFBB-D81D-46B3-B0FF-82F062CBB625}" type="presOf" srcId="{2F802820-622C-4949-9CFD-EBB1CDCAFD51}" destId="{D4B72C75-F57D-453D-B2FB-EBEAF15B6187}" srcOrd="0" destOrd="0" presId="urn:microsoft.com/office/officeart/2005/8/layout/cycle2"/>
    <dgm:cxn modelId="{479E8F49-9599-4F55-BEFA-77976FABA550}" type="presOf" srcId="{85B982D8-53B8-4B54-B608-B6B9BEE08FAB}" destId="{18A4DF7C-AAC4-4518-839C-BA4635E44514}" srcOrd="0" destOrd="0" presId="urn:microsoft.com/office/officeart/2005/8/layout/cycle2"/>
    <dgm:cxn modelId="{45D43A6B-D4DB-4D9C-ABFC-A77DB9B66B69}" type="presOf" srcId="{E68BFEDF-542D-4A06-8A75-3971A69A7A00}" destId="{C66E3EA4-063B-4EED-BAB6-46709F926B33}" srcOrd="0" destOrd="0" presId="urn:microsoft.com/office/officeart/2005/8/layout/cycle2"/>
    <dgm:cxn modelId="{671B232A-5835-45AF-8F80-C25B2285F5F1}" type="presOf" srcId="{127235FF-201E-42AA-8FEA-131666503017}" destId="{253A777C-C56B-4EA0-9FD6-54952C7FE2F9}" srcOrd="1" destOrd="0" presId="urn:microsoft.com/office/officeart/2005/8/layout/cycle2"/>
    <dgm:cxn modelId="{9CDF4080-0A15-449D-8FC1-6A6286DAA02A}" srcId="{51F7B7B5-88EB-4124-897A-937B85447D01}" destId="{E68BFEDF-542D-4A06-8A75-3971A69A7A00}" srcOrd="4" destOrd="0" parTransId="{58A714F7-9101-429A-8DD7-AE1E3DD52E17}" sibTransId="{34A9CC99-C37D-46DC-98DE-2DFB5899A2F8}"/>
    <dgm:cxn modelId="{1B558607-2097-4BAB-B7A1-654597F3E218}" srcId="{51F7B7B5-88EB-4124-897A-937B85447D01}" destId="{5C0E8C33-3B32-45EF-BA28-277604AF9915}" srcOrd="1" destOrd="0" parTransId="{5D4676D8-08FB-470E-9B8F-0961FEBD373F}" sibTransId="{7E1CEEFB-8922-4057-9D48-15954E7AEA04}"/>
    <dgm:cxn modelId="{C449D740-5569-437B-8F1D-34B8B15AF5DE}" type="presOf" srcId="{7E1CEEFB-8922-4057-9D48-15954E7AEA04}" destId="{5D1E734D-6CCE-4D59-801D-5F8EB0B37F17}" srcOrd="0" destOrd="0" presId="urn:microsoft.com/office/officeart/2005/8/layout/cycle2"/>
    <dgm:cxn modelId="{D0D55FDC-9C7F-452E-89C4-791E9FE31D2A}" type="presOf" srcId="{34A9CC99-C37D-46DC-98DE-2DFB5899A2F8}" destId="{FCED951D-47E1-4350-B54C-57498FFBAE72}" srcOrd="0" destOrd="0" presId="urn:microsoft.com/office/officeart/2005/8/layout/cycle2"/>
    <dgm:cxn modelId="{D7ED7691-4742-4E20-AF83-0C1FBC197190}" srcId="{51F7B7B5-88EB-4124-897A-937B85447D01}" destId="{E93B5BEC-3974-4052-B4CB-556A2F3CB2C6}" srcOrd="2" destOrd="0" parTransId="{BC0FA370-1016-44EA-A09C-0C5C93B8EE80}" sibTransId="{85B982D8-53B8-4B54-B608-B6B9BEE08FAB}"/>
    <dgm:cxn modelId="{EA3390E9-9979-4BC9-B227-F520C97DE37A}" type="presOf" srcId="{127235FF-201E-42AA-8FEA-131666503017}" destId="{D4D81958-52B0-400D-AD39-D90FDBF56867}" srcOrd="0" destOrd="0" presId="urn:microsoft.com/office/officeart/2005/8/layout/cycle2"/>
    <dgm:cxn modelId="{75445BC8-30CC-417B-A1CA-7406A878051E}" type="presOf" srcId="{5C0E8C33-3B32-45EF-BA28-277604AF9915}" destId="{5CA2BE4A-95AC-4F75-9041-2C79D6D93D23}" srcOrd="0" destOrd="0" presId="urn:microsoft.com/office/officeart/2005/8/layout/cycle2"/>
    <dgm:cxn modelId="{BE10309B-17FA-458E-9B4F-2F29EB8F509B}" type="presParOf" srcId="{B271813E-DE52-4349-BAC0-B7C8909C9061}" destId="{4DA87BCC-102E-41FE-893E-73F8124A4D9B}" srcOrd="0" destOrd="0" presId="urn:microsoft.com/office/officeart/2005/8/layout/cycle2"/>
    <dgm:cxn modelId="{9E995E3E-B7BF-4E3D-83B4-D38F1267902D}" type="presParOf" srcId="{B271813E-DE52-4349-BAC0-B7C8909C9061}" destId="{D4D81958-52B0-400D-AD39-D90FDBF56867}" srcOrd="1" destOrd="0" presId="urn:microsoft.com/office/officeart/2005/8/layout/cycle2"/>
    <dgm:cxn modelId="{2339E55B-F32C-4C5C-B84E-0F317B7953CA}" type="presParOf" srcId="{D4D81958-52B0-400D-AD39-D90FDBF56867}" destId="{253A777C-C56B-4EA0-9FD6-54952C7FE2F9}" srcOrd="0" destOrd="0" presId="urn:microsoft.com/office/officeart/2005/8/layout/cycle2"/>
    <dgm:cxn modelId="{73403407-57DF-481D-8E2F-36BACFE85306}" type="presParOf" srcId="{B271813E-DE52-4349-BAC0-B7C8909C9061}" destId="{5CA2BE4A-95AC-4F75-9041-2C79D6D93D23}" srcOrd="2" destOrd="0" presId="urn:microsoft.com/office/officeart/2005/8/layout/cycle2"/>
    <dgm:cxn modelId="{6DF74B98-72A9-4819-88EB-0F1103F29A86}" type="presParOf" srcId="{B271813E-DE52-4349-BAC0-B7C8909C9061}" destId="{5D1E734D-6CCE-4D59-801D-5F8EB0B37F17}" srcOrd="3" destOrd="0" presId="urn:microsoft.com/office/officeart/2005/8/layout/cycle2"/>
    <dgm:cxn modelId="{61185702-C768-4AF9-BBF7-3BC5A56C6883}" type="presParOf" srcId="{5D1E734D-6CCE-4D59-801D-5F8EB0B37F17}" destId="{5543BD28-7520-4651-8D67-079614D60E26}" srcOrd="0" destOrd="0" presId="urn:microsoft.com/office/officeart/2005/8/layout/cycle2"/>
    <dgm:cxn modelId="{8C9A03A6-3C83-4D18-BA94-3C7C302FDF8D}" type="presParOf" srcId="{B271813E-DE52-4349-BAC0-B7C8909C9061}" destId="{E07CBDE1-1C24-4767-BD4C-EF886404B59C}" srcOrd="4" destOrd="0" presId="urn:microsoft.com/office/officeart/2005/8/layout/cycle2"/>
    <dgm:cxn modelId="{F0324A44-EC0C-4CB0-86EA-995B753DA0A1}" type="presParOf" srcId="{B271813E-DE52-4349-BAC0-B7C8909C9061}" destId="{18A4DF7C-AAC4-4518-839C-BA4635E44514}" srcOrd="5" destOrd="0" presId="urn:microsoft.com/office/officeart/2005/8/layout/cycle2"/>
    <dgm:cxn modelId="{F02A445C-C6D0-4960-887C-FFA6803E0314}" type="presParOf" srcId="{18A4DF7C-AAC4-4518-839C-BA4635E44514}" destId="{E1159E99-D4A3-4400-AA02-AE2DA721B58C}" srcOrd="0" destOrd="0" presId="urn:microsoft.com/office/officeart/2005/8/layout/cycle2"/>
    <dgm:cxn modelId="{B0876862-FA34-4C1C-A9CA-D0B6DC5B4400}" type="presParOf" srcId="{B271813E-DE52-4349-BAC0-B7C8909C9061}" destId="{0922945C-2258-4C83-A83D-A488C8F4F02A}" srcOrd="6" destOrd="0" presId="urn:microsoft.com/office/officeart/2005/8/layout/cycle2"/>
    <dgm:cxn modelId="{20AA62AE-D761-42CD-A3A7-7C28CB51670F}" type="presParOf" srcId="{B271813E-DE52-4349-BAC0-B7C8909C9061}" destId="{D4B72C75-F57D-453D-B2FB-EBEAF15B6187}" srcOrd="7" destOrd="0" presId="urn:microsoft.com/office/officeart/2005/8/layout/cycle2"/>
    <dgm:cxn modelId="{3AC8BEC4-971D-421C-BFEB-40A340F01224}" type="presParOf" srcId="{D4B72C75-F57D-453D-B2FB-EBEAF15B6187}" destId="{2A1433F6-8C6D-45CE-95A0-626C3E1DD757}" srcOrd="0" destOrd="0" presId="urn:microsoft.com/office/officeart/2005/8/layout/cycle2"/>
    <dgm:cxn modelId="{7430004A-8107-4701-BC94-7DB51129FF2A}" type="presParOf" srcId="{B271813E-DE52-4349-BAC0-B7C8909C9061}" destId="{C66E3EA4-063B-4EED-BAB6-46709F926B33}" srcOrd="8" destOrd="0" presId="urn:microsoft.com/office/officeart/2005/8/layout/cycle2"/>
    <dgm:cxn modelId="{8169C09C-A57B-402B-9A49-7D645950DF5D}" type="presParOf" srcId="{B271813E-DE52-4349-BAC0-B7C8909C9061}" destId="{FCED951D-47E1-4350-B54C-57498FFBAE72}" srcOrd="9" destOrd="0" presId="urn:microsoft.com/office/officeart/2005/8/layout/cycle2"/>
    <dgm:cxn modelId="{705E6607-3317-4630-868A-1286C969C4FA}" type="presParOf" srcId="{FCED951D-47E1-4350-B54C-57498FFBAE72}" destId="{4EEA6A19-C2CF-4AF7-9651-BB1DE7D89E11}" srcOrd="0" destOrd="0" presId="urn:microsoft.com/office/officeart/2005/8/layout/cycle2"/>
  </dgm:cxnLst>
  <dgm:bg>
    <a:solidFill>
      <a:srgbClr val="E5E5E5"/>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19/12/2020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9802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394D-CBF4-48AF-9CA5-010158FF29D6}" type="datetimeFigureOut">
              <a:rPr lang="en-US" smtClean="0"/>
              <a:t>19/12/2020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60083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394D-CBF4-48AF-9CA5-010158FF29D6}" type="datetimeFigureOut">
              <a:rPr lang="en-US" smtClean="0"/>
              <a:t>19/12/2020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4A7D6-10E7-421B-8258-E016C59DE1A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090400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19/12/2020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550946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19/12/2020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212045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19/12/2020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1233366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19/12/2020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674181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19/12/2020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119710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19/12/2020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2706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394D-CBF4-48AF-9CA5-010158FF29D6}" type="datetimeFigureOut">
              <a:rPr lang="en-US" smtClean="0"/>
              <a:t>19/12/2020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122983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66394D-CBF4-48AF-9CA5-010158FF29D6}" type="datetimeFigureOut">
              <a:rPr lang="en-US" smtClean="0"/>
              <a:t>19/12/2020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39264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66394D-CBF4-48AF-9CA5-010158FF29D6}" type="datetimeFigureOut">
              <a:rPr lang="en-US" smtClean="0"/>
              <a:t>19/12/2020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98751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66394D-CBF4-48AF-9CA5-010158FF29D6}" type="datetimeFigureOut">
              <a:rPr lang="en-US" smtClean="0"/>
              <a:t>19/12/2020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257639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6394D-CBF4-48AF-9CA5-010158FF29D6}" type="datetimeFigureOut">
              <a:rPr lang="en-US" smtClean="0"/>
              <a:t>19/12/2020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220464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19/12/2020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7757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19/12/2020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426639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100000">
              <a:schemeClr val="bg1">
                <a:alpha val="50000"/>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F66394D-CBF4-48AF-9CA5-010158FF29D6}" type="datetimeFigureOut">
              <a:rPr lang="en-US" smtClean="0"/>
              <a:t>19/12/2020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44A7D6-10E7-421B-8258-E016C59DE1AF}" type="slidenum">
              <a:rPr lang="en-US" smtClean="0"/>
              <a:t>‹#›</a:t>
            </a:fld>
            <a:endParaRPr lang="en-US"/>
          </a:p>
        </p:txBody>
      </p:sp>
    </p:spTree>
    <p:extLst>
      <p:ext uri="{BB962C8B-B14F-4D97-AF65-F5344CB8AC3E}">
        <p14:creationId xmlns:p14="http://schemas.microsoft.com/office/powerpoint/2010/main" val="258546676"/>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 id="2147484058" r:id="rId14"/>
    <p:sldLayoutId id="2147484059" r:id="rId15"/>
    <p:sldLayoutId id="214748406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22" descr="F:\THU HA\VLAP\2014\Dao tao\Dao tao Luat 2013\Da Nang\WB-WBG-horizontal-RGB-hig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7072" y="540237"/>
            <a:ext cx="3190673" cy="743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940" y="539256"/>
            <a:ext cx="1338812" cy="1157467"/>
          </a:xfrm>
          <a:prstGeom prst="rect">
            <a:avLst/>
          </a:prstGeom>
        </p:spPr>
      </p:pic>
      <p:sp>
        <p:nvSpPr>
          <p:cNvPr id="4" name="Rectangle 3"/>
          <p:cNvSpPr/>
          <p:nvPr/>
        </p:nvSpPr>
        <p:spPr>
          <a:xfrm>
            <a:off x="4067343" y="5663565"/>
            <a:ext cx="3932487" cy="400110"/>
          </a:xfrm>
          <a:prstGeom prst="rect">
            <a:avLst/>
          </a:prstGeom>
        </p:spPr>
        <p:txBody>
          <a:bodyPr wrap="none">
            <a:spAutoFit/>
          </a:bodyPr>
          <a:lstStyle/>
          <a:p>
            <a:r>
              <a:rPr lang="en-US" sz="2000" i="1" err="1" smtClean="0">
                <a:latin typeface="Times New Roman" panose="02020603050405020304" pitchFamily="18" charset="0"/>
                <a:cs typeface="Times New Roman" panose="02020603050405020304" pitchFamily="18" charset="0"/>
              </a:rPr>
              <a:t>Hà</a:t>
            </a:r>
            <a:r>
              <a:rPr lang="en-US" sz="2000" i="1" smtClean="0">
                <a:latin typeface="Times New Roman" panose="02020603050405020304" pitchFamily="18" charset="0"/>
                <a:cs typeface="Times New Roman" panose="02020603050405020304" pitchFamily="18" charset="0"/>
              </a:rPr>
              <a:t> </a:t>
            </a:r>
            <a:r>
              <a:rPr lang="en-US" sz="2000" i="1" err="1" smtClean="0">
                <a:latin typeface="Times New Roman" panose="02020603050405020304" pitchFamily="18" charset="0"/>
                <a:cs typeface="Times New Roman" panose="02020603050405020304" pitchFamily="18" charset="0"/>
              </a:rPr>
              <a:t>Nội</a:t>
            </a:r>
            <a:r>
              <a:rPr lang="en-US" sz="2000" i="1" smtClean="0">
                <a:latin typeface="Times New Roman" panose="02020603050405020304" pitchFamily="18" charset="0"/>
                <a:cs typeface="Times New Roman" panose="02020603050405020304" pitchFamily="18" charset="0"/>
              </a:rPr>
              <a:t>, </a:t>
            </a:r>
            <a:r>
              <a:rPr lang="en-US" sz="2000" i="1" err="1" smtClean="0">
                <a:latin typeface="Times New Roman" panose="02020603050405020304" pitchFamily="18" charset="0"/>
                <a:cs typeface="Times New Roman" panose="02020603050405020304" pitchFamily="18" charset="0"/>
              </a:rPr>
              <a:t>ngày</a:t>
            </a:r>
            <a:r>
              <a:rPr lang="en-US" sz="2000" i="1" smtClean="0">
                <a:latin typeface="Times New Roman" panose="02020603050405020304" pitchFamily="18" charset="0"/>
                <a:cs typeface="Times New Roman" panose="02020603050405020304" pitchFamily="18" charset="0"/>
              </a:rPr>
              <a:t> 14 </a:t>
            </a:r>
            <a:r>
              <a:rPr lang="en-US" sz="2000" i="1" err="1" smtClean="0">
                <a:latin typeface="Times New Roman" panose="02020603050405020304" pitchFamily="18" charset="0"/>
                <a:cs typeface="Times New Roman" panose="02020603050405020304" pitchFamily="18" charset="0"/>
              </a:rPr>
              <a:t>tháng</a:t>
            </a:r>
            <a:r>
              <a:rPr lang="en-US" sz="2000" i="1" smtClean="0">
                <a:latin typeface="Times New Roman" panose="02020603050405020304" pitchFamily="18" charset="0"/>
                <a:cs typeface="Times New Roman" panose="02020603050405020304" pitchFamily="18" charset="0"/>
              </a:rPr>
              <a:t> 09 </a:t>
            </a:r>
            <a:r>
              <a:rPr lang="en-US" sz="2000" i="1" err="1" smtClean="0">
                <a:latin typeface="Times New Roman" panose="02020603050405020304" pitchFamily="18" charset="0"/>
                <a:cs typeface="Times New Roman" panose="02020603050405020304" pitchFamily="18" charset="0"/>
              </a:rPr>
              <a:t>năm</a:t>
            </a:r>
            <a:r>
              <a:rPr lang="en-US" sz="2000" i="1" smtClean="0">
                <a:latin typeface="Times New Roman" panose="02020603050405020304" pitchFamily="18" charset="0"/>
                <a:cs typeface="Times New Roman" panose="02020603050405020304" pitchFamily="18" charset="0"/>
              </a:rPr>
              <a:t> 2020</a:t>
            </a:r>
            <a:endParaRPr lang="en-US" sz="2000" i="1">
              <a:latin typeface="Times New Roman" panose="02020603050405020304" pitchFamily="18" charset="0"/>
              <a:cs typeface="Times New Roman" panose="02020603050405020304" pitchFamily="18" charset="0"/>
            </a:endParaRPr>
          </a:p>
        </p:txBody>
      </p:sp>
      <p:sp>
        <p:nvSpPr>
          <p:cNvPr id="5" name="Rectangle 4"/>
          <p:cNvSpPr/>
          <p:nvPr/>
        </p:nvSpPr>
        <p:spPr>
          <a:xfrm>
            <a:off x="3679654" y="456269"/>
            <a:ext cx="4707869" cy="1323439"/>
          </a:xfrm>
          <a:prstGeom prst="rect">
            <a:avLst/>
          </a:prstGeom>
        </p:spPr>
        <p:txBody>
          <a:bodyPr wrap="square">
            <a:spAutoFit/>
          </a:bodyPr>
          <a:lstStyle/>
          <a:p>
            <a:pPr algn="ctr"/>
            <a:r>
              <a:rPr lang="en-US" altLang="en-US" sz="2000" b="1">
                <a:latin typeface="Times New Roman" panose="02020603050405020304" pitchFamily="18" charset="0"/>
                <a:cs typeface="Times New Roman" panose="02020603050405020304" pitchFamily="18" charset="0"/>
              </a:rPr>
              <a:t>BỘ TÀI NGUYÊN VÀ MÔI TRƯỜNG </a:t>
            </a:r>
            <a:br>
              <a:rPr lang="en-US" altLang="en-US" sz="2000" b="1">
                <a:latin typeface="Times New Roman" panose="02020603050405020304" pitchFamily="18" charset="0"/>
                <a:cs typeface="Times New Roman" panose="02020603050405020304" pitchFamily="18" charset="0"/>
              </a:rPr>
            </a:br>
            <a:r>
              <a:rPr lang="en-US" altLang="en-US" sz="2000" b="1">
                <a:latin typeface="Times New Roman" panose="02020603050405020304" pitchFamily="18" charset="0"/>
                <a:cs typeface="Times New Roman" panose="02020603050405020304" pitchFamily="18" charset="0"/>
              </a:rPr>
              <a:t>TỔNG CỤC QUẢN LÝ ĐẤT ĐAI</a:t>
            </a:r>
            <a:br>
              <a:rPr lang="en-US" altLang="en-US" sz="2000" b="1">
                <a:latin typeface="Times New Roman" panose="02020603050405020304" pitchFamily="18" charset="0"/>
                <a:cs typeface="Times New Roman" panose="02020603050405020304" pitchFamily="18" charset="0"/>
              </a:rPr>
            </a:br>
            <a:r>
              <a:rPr lang="en-US" altLang="en-US" sz="2000" b="1" err="1">
                <a:latin typeface="Times New Roman" panose="02020603050405020304" pitchFamily="18" charset="0"/>
                <a:cs typeface="Times New Roman" panose="02020603050405020304" pitchFamily="18" charset="0"/>
              </a:rPr>
              <a:t>Dự</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án</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Tăng</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cường</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quản</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lý</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đất</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đai</a:t>
            </a:r>
            <a:r>
              <a:rPr lang="en-US" altLang="en-US" sz="2000" b="1">
                <a:latin typeface="Times New Roman" panose="02020603050405020304" pitchFamily="18" charset="0"/>
                <a:cs typeface="Times New Roman" panose="02020603050405020304" pitchFamily="18" charset="0"/>
              </a:rPr>
              <a:t> </a:t>
            </a:r>
            <a:br>
              <a:rPr lang="en-US" altLang="en-US" sz="2000" b="1">
                <a:latin typeface="Times New Roman" panose="02020603050405020304" pitchFamily="18" charset="0"/>
                <a:cs typeface="Times New Roman" panose="02020603050405020304" pitchFamily="18" charset="0"/>
              </a:rPr>
            </a:br>
            <a:r>
              <a:rPr lang="en-US" altLang="en-US" sz="2000" b="1" err="1">
                <a:latin typeface="Times New Roman" panose="02020603050405020304" pitchFamily="18" charset="0"/>
                <a:cs typeface="Times New Roman" panose="02020603050405020304" pitchFamily="18" charset="0"/>
              </a:rPr>
              <a:t>và</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cơ</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sở</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dữ</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liệu</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đất</a:t>
            </a:r>
            <a:r>
              <a:rPr lang="en-US" altLang="en-US" sz="2000" b="1">
                <a:latin typeface="Times New Roman" panose="02020603050405020304" pitchFamily="18" charset="0"/>
                <a:cs typeface="Times New Roman" panose="02020603050405020304" pitchFamily="18" charset="0"/>
              </a:rPr>
              <a:t> </a:t>
            </a:r>
            <a:r>
              <a:rPr lang="en-US" altLang="en-US" sz="2000" b="1" smtClean="0">
                <a:latin typeface="Times New Roman" panose="02020603050405020304" pitchFamily="18" charset="0"/>
                <a:cs typeface="Times New Roman" panose="02020603050405020304" pitchFamily="18" charset="0"/>
              </a:rPr>
              <a:t>đai (VILG</a:t>
            </a:r>
            <a:r>
              <a:rPr lang="en-US" altLang="en-US" sz="2000" b="1">
                <a:latin typeface="Times New Roman" panose="02020603050405020304" pitchFamily="18" charset="0"/>
                <a:cs typeface="Times New Roman" panose="02020603050405020304" pitchFamily="18" charset="0"/>
              </a:rPr>
              <a:t>)</a:t>
            </a:r>
            <a:endParaRPr lang="en-US" sz="2000"/>
          </a:p>
        </p:txBody>
      </p:sp>
      <p:sp>
        <p:nvSpPr>
          <p:cNvPr id="7" name="Rectangle 6"/>
          <p:cNvSpPr/>
          <p:nvPr/>
        </p:nvSpPr>
        <p:spPr>
          <a:xfrm>
            <a:off x="1699152" y="2730742"/>
            <a:ext cx="9035109" cy="1015663"/>
          </a:xfrm>
          <a:prstGeom prst="rect">
            <a:avLst/>
          </a:prstGeom>
        </p:spPr>
        <p:txBody>
          <a:bodyPr wrap="square">
            <a:spAutoFit/>
          </a:bodyPr>
          <a:lstStyle/>
          <a:p>
            <a:pPr algn="ctr"/>
            <a:r>
              <a:rPr lang="en-US" altLang="en-US" sz="3000" b="1" smtClean="0">
                <a:latin typeface="Times New Roman" panose="02020603050405020304" pitchFamily="18" charset="0"/>
                <a:cs typeface="Times New Roman" panose="02020603050405020304" pitchFamily="18" charset="0"/>
              </a:rPr>
              <a:t>TÀI LIỆU THAM VẤN NGƯỜI DÂN</a:t>
            </a:r>
            <a:r>
              <a:rPr lang="en-US" sz="3000" b="1">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en-US" sz="3000" b="1">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3000" b="1" smtClean="0">
                <a:latin typeface="Times New Roman" panose="02020603050405020304" pitchFamily="18" charset="0"/>
                <a:cs typeface="Times New Roman" panose="02020603050405020304" pitchFamily="18" charset="0"/>
              </a:rPr>
              <a:t>VỀ DỰ ÁN VILG</a:t>
            </a:r>
          </a:p>
        </p:txBody>
      </p:sp>
    </p:spTree>
    <p:extLst>
      <p:ext uri="{BB962C8B-B14F-4D97-AF65-F5344CB8AC3E}">
        <p14:creationId xmlns:p14="http://schemas.microsoft.com/office/powerpoint/2010/main" val="3325272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69195" y="683745"/>
            <a:ext cx="8911687" cy="667977"/>
          </a:xfrm>
        </p:spPr>
        <p:txBody>
          <a:bodyPr>
            <a:normAutofit/>
          </a:bodyPr>
          <a:lstStyle/>
          <a:p>
            <a:r>
              <a:rPr lang="en-US" sz="2400" b="1">
                <a:latin typeface="Times New Roman" panose="02020603050405020304" pitchFamily="18" charset="0"/>
                <a:cs typeface="Times New Roman" panose="02020603050405020304" pitchFamily="18" charset="0"/>
              </a:rPr>
              <a:t>6</a:t>
            </a:r>
            <a:r>
              <a:rPr lang="en-US" sz="2400" b="1" smtClean="0">
                <a:latin typeface="Times New Roman" panose="02020603050405020304" pitchFamily="18" charset="0"/>
                <a:cs typeface="Times New Roman" panose="02020603050405020304" pitchFamily="18" charset="0"/>
              </a:rPr>
              <a:t>. Quy trình tham </a:t>
            </a:r>
            <a:r>
              <a:rPr lang="en-US" sz="2400" b="1">
                <a:latin typeface="Times New Roman" panose="02020603050405020304" pitchFamily="18" charset="0"/>
                <a:cs typeface="Times New Roman" panose="02020603050405020304" pitchFamily="18" charset="0"/>
              </a:rPr>
              <a:t>vấn</a:t>
            </a:r>
            <a:endParaRPr lang="en-US" sz="2400">
              <a:latin typeface="Times New Roman" panose="02020603050405020304" pitchFamily="18" charset="0"/>
              <a:cs typeface="Times New Roman" panose="02020603050405020304" pitchFamily="18" charset="0"/>
            </a:endParaRPr>
          </a:p>
        </p:txBody>
      </p:sp>
      <p:graphicFrame>
        <p:nvGraphicFramePr>
          <p:cNvPr id="6" name="Diagram 5"/>
          <p:cNvGraphicFramePr/>
          <p:nvPr>
            <p:extLst>
              <p:ext uri="{D42A27DB-BD31-4B8C-83A1-F6EECF244321}">
                <p14:modId xmlns:p14="http://schemas.microsoft.com/office/powerpoint/2010/main" val="2204765948"/>
              </p:ext>
            </p:extLst>
          </p:nvPr>
        </p:nvGraphicFramePr>
        <p:xfrm>
          <a:off x="2249810" y="1351722"/>
          <a:ext cx="814996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420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622542" y="610635"/>
            <a:ext cx="8911687" cy="962094"/>
          </a:xfrm>
        </p:spPr>
        <p:txBody>
          <a:bodyPr>
            <a:normAutofit/>
          </a:bodyPr>
          <a:lstStyle/>
          <a:p>
            <a:r>
              <a:rPr lang="vi-VN" sz="2400" b="1">
                <a:latin typeface="Times New Roman" panose="02020603050405020304" pitchFamily="18" charset="0"/>
                <a:cs typeface="Times New Roman" panose="02020603050405020304" pitchFamily="18" charset="0"/>
              </a:rPr>
              <a:t>III. HƯỚNG DẪN THAM VẤN CỘNG ĐỒNG DTTS TRONG DỰ ÁN</a:t>
            </a:r>
            <a:endParaRPr lang="en-US" sz="24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1720978"/>
            <a:ext cx="8915400" cy="4857104"/>
          </a:xfrm>
        </p:spPr>
        <p:txBody>
          <a:bodyPr>
            <a:noAutofit/>
          </a:bodyPr>
          <a:lstStyle/>
          <a:p>
            <a:pPr marL="0" indent="0">
              <a:buNone/>
            </a:pPr>
            <a:r>
              <a:rPr lang="vi-VN" sz="2000" b="1" smtClean="0">
                <a:latin typeface="Times New Roman" panose="02020603050405020304" pitchFamily="18" charset="0"/>
                <a:cs typeface="Times New Roman" panose="02020603050405020304" pitchFamily="18" charset="0"/>
              </a:rPr>
              <a:t>1. Xác định rõ ràng các mục đích và mục tiêu tham vấn</a:t>
            </a:r>
          </a:p>
          <a:p>
            <a:pPr marL="0" indent="0">
              <a:buNone/>
            </a:pPr>
            <a:r>
              <a:rPr lang="en-US" sz="2000" smtClean="0">
                <a:latin typeface="Times New Roman" panose="02020603050405020304" pitchFamily="18" charset="0"/>
                <a:cs typeface="Times New Roman" panose="02020603050405020304" pitchFamily="18" charset="0"/>
              </a:rPr>
              <a:t>	</a:t>
            </a:r>
            <a:r>
              <a:rPr lang="vi-VN" sz="2000" smtClean="0">
                <a:latin typeface="Times New Roman" panose="02020603050405020304" pitchFamily="18" charset="0"/>
                <a:cs typeface="Times New Roman" panose="02020603050405020304" pitchFamily="18" charset="0"/>
              </a:rPr>
              <a:t>Nhóm tham vấn cộng đồng cần nghiên cứu kỹ các hoạt động và các vấn đề của dự án trong hợp phần 1 và 2 để xem những hoạt động nào sẽ ảnh hưởng trực tiếp hay gián tiếp, tích cực hay tiêu cực đến cộng đồng DTTS cần phải tham vấn. Trên cơ sở đó xác định rõ ràng các mục đích và mục tiêu tham vấn để lựa chọn phương pháp tham vấn phù hợp. </a:t>
            </a:r>
            <a:endParaRPr lang="en-US" sz="2000" smtClean="0">
              <a:latin typeface="Times New Roman" panose="02020603050405020304" pitchFamily="18" charset="0"/>
              <a:cs typeface="Times New Roman" panose="02020603050405020304" pitchFamily="18" charset="0"/>
            </a:endParaRPr>
          </a:p>
          <a:p>
            <a:pPr marL="0" indent="0">
              <a:buNone/>
            </a:pPr>
            <a:r>
              <a:rPr lang="en-US" sz="2000" b="1" smtClean="0">
                <a:latin typeface="Times New Roman" panose="02020603050405020304" pitchFamily="18" charset="0"/>
                <a:cs typeface="Times New Roman" panose="02020603050405020304" pitchFamily="18" charset="0"/>
              </a:rPr>
              <a:t>	Việc xác định mục đích và mục tiêu tham vấn cần trả lời các câu hỏi sau:</a:t>
            </a:r>
            <a:endParaRPr lang="en-US" sz="2000" smtClean="0">
              <a:latin typeface="Times New Roman" panose="02020603050405020304" pitchFamily="18" charset="0"/>
              <a:cs typeface="Times New Roman" panose="02020603050405020304" pitchFamily="18" charset="0"/>
            </a:endParaRPr>
          </a:p>
          <a:p>
            <a:pPr lvl="0"/>
            <a:r>
              <a:rPr lang="en-US" sz="2000" i="1" smtClean="0">
                <a:latin typeface="Times New Roman" panose="02020603050405020304" pitchFamily="18" charset="0"/>
                <a:cs typeface="Times New Roman" panose="02020603050405020304" pitchFamily="18" charset="0"/>
              </a:rPr>
              <a:t>Vì sao phải tham vấn? </a:t>
            </a:r>
            <a:endParaRPr lang="en-US" sz="2000" smtClean="0">
              <a:latin typeface="Times New Roman" panose="02020603050405020304" pitchFamily="18" charset="0"/>
              <a:cs typeface="Times New Roman" panose="02020603050405020304" pitchFamily="18" charset="0"/>
            </a:endParaRPr>
          </a:p>
          <a:p>
            <a:pPr lvl="0"/>
            <a:r>
              <a:rPr lang="en-US" sz="2000" i="1" smtClean="0">
                <a:latin typeface="Times New Roman" panose="02020603050405020304" pitchFamily="18" charset="0"/>
                <a:cs typeface="Times New Roman" panose="02020603050405020304" pitchFamily="18" charset="0"/>
              </a:rPr>
              <a:t>Những thông tin hay quan điểm nào của người DTTS cần thu được sau khi tham vấn? </a:t>
            </a:r>
            <a:endParaRPr lang="en-US" sz="2000" smtClean="0">
              <a:latin typeface="Times New Roman" panose="02020603050405020304" pitchFamily="18" charset="0"/>
              <a:cs typeface="Times New Roman" panose="02020603050405020304" pitchFamily="18" charset="0"/>
            </a:endParaRPr>
          </a:p>
          <a:p>
            <a:pPr lvl="0"/>
            <a:r>
              <a:rPr lang="en-US" sz="2000" i="1" smtClean="0">
                <a:latin typeface="Times New Roman" panose="02020603050405020304" pitchFamily="18" charset="0"/>
                <a:cs typeface="Times New Roman" panose="02020603050405020304" pitchFamily="18" charset="0"/>
              </a:rPr>
              <a:t>Loại báo cáo nào cần lập sau khi tham vấn? </a:t>
            </a:r>
            <a:endParaRPr lang="en-US" sz="2000" smtClean="0">
              <a:latin typeface="Times New Roman" panose="02020603050405020304" pitchFamily="18" charset="0"/>
              <a:cs typeface="Times New Roman" panose="02020603050405020304" pitchFamily="18" charset="0"/>
            </a:endParaRPr>
          </a:p>
          <a:p>
            <a:r>
              <a:rPr lang="en-US" sz="2000" i="1" smtClean="0">
                <a:latin typeface="Times New Roman" panose="02020603050405020304" pitchFamily="18" charset="0"/>
                <a:cs typeface="Times New Roman" panose="02020603050405020304" pitchFamily="18" charset="0"/>
              </a:rPr>
              <a:t>Những thông tin hay quan điểm của người DTTS sẽ được sử dụng cho mục đích gì?</a:t>
            </a:r>
            <a:endParaRPr lang="vi-VN" sz="2000" smtClean="0">
              <a:latin typeface="Times New Roman" panose="02020603050405020304" pitchFamily="18" charset="0"/>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42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sz="2200" b="1">
                <a:latin typeface="Times New Roman" panose="02020603050405020304" pitchFamily="18" charset="0"/>
                <a:cs typeface="Times New Roman" panose="02020603050405020304" pitchFamily="18" charset="0"/>
              </a:rPr>
              <a:t>2. Xác định nội dung tham </a:t>
            </a:r>
            <a:r>
              <a:rPr lang="en-US" sz="2200" b="1" smtClean="0">
                <a:latin typeface="Times New Roman" panose="02020603050405020304" pitchFamily="18" charset="0"/>
                <a:cs typeface="Times New Roman" panose="02020603050405020304" pitchFamily="18" charset="0"/>
              </a:rPr>
              <a:t>vấn</a:t>
            </a:r>
            <a:endParaRPr lang="en-US" sz="2200" smtClean="0">
              <a:latin typeface="Times New Roman" panose="02020603050405020304" pitchFamily="18" charset="0"/>
              <a:cs typeface="Times New Roman" panose="02020603050405020304" pitchFamily="18" charset="0"/>
            </a:endParaRPr>
          </a:p>
          <a:p>
            <a:pPr marL="0" indent="0">
              <a:buNone/>
            </a:pPr>
            <a:r>
              <a:rPr lang="en-US" sz="2200" smtClean="0">
                <a:latin typeface="Times New Roman" panose="02020603050405020304" pitchFamily="18" charset="0"/>
                <a:cs typeface="Times New Roman" panose="02020603050405020304" pitchFamily="18" charset="0"/>
              </a:rPr>
              <a:t>	Căn cứ vào mục tiêu tham vấn, Nhóm tham vấn xác định các chủ đề/nội dung cần tham vấn là gì và chuẩn bị rõ ràng các câu hỏi cụ thể cho thảo luận. Một cuộc tham vấn có thể bao gồm một số chủ đề khac nhau tùy theo mục đích và mục tiêu tham vấn.</a:t>
            </a:r>
          </a:p>
          <a:p>
            <a:pPr marL="0" indent="0">
              <a:buNone/>
            </a:pPr>
            <a:r>
              <a:rPr lang="en-US" sz="2200">
                <a:latin typeface="Times New Roman" panose="02020603050405020304" pitchFamily="18" charset="0"/>
                <a:cs typeface="Times New Roman" panose="02020603050405020304" pitchFamily="18" charset="0"/>
              </a:rPr>
              <a:t> </a:t>
            </a:r>
            <a:r>
              <a:rPr lang="en-US" sz="2200" smtClean="0">
                <a:latin typeface="Times New Roman" panose="02020603050405020304" pitchFamily="18" charset="0"/>
                <a:cs typeface="Times New Roman" panose="02020603050405020304" pitchFamily="18" charset="0"/>
              </a:rPr>
              <a:t>	</a:t>
            </a:r>
            <a:r>
              <a:rPr lang="en-US" sz="2200" b="1" smtClean="0">
                <a:latin typeface="Times New Roman" panose="02020603050405020304" pitchFamily="18" charset="0"/>
                <a:cs typeface="Times New Roman" panose="02020603050405020304" pitchFamily="18" charset="0"/>
              </a:rPr>
              <a:t>Các </a:t>
            </a:r>
            <a:r>
              <a:rPr lang="en-US" sz="2200" b="1">
                <a:latin typeface="Times New Roman" panose="02020603050405020304" pitchFamily="18" charset="0"/>
                <a:cs typeface="Times New Roman" panose="02020603050405020304" pitchFamily="18" charset="0"/>
              </a:rPr>
              <a:t>câu hỏi gợi ý cho việc xác định nội dung tham vấn:</a:t>
            </a:r>
            <a:endParaRPr lang="en-US" sz="2200">
              <a:latin typeface="Times New Roman" panose="02020603050405020304" pitchFamily="18" charset="0"/>
              <a:cs typeface="Times New Roman" panose="02020603050405020304" pitchFamily="18" charset="0"/>
            </a:endParaRPr>
          </a:p>
          <a:p>
            <a:r>
              <a:rPr lang="en-US" sz="2200">
                <a:latin typeface="Times New Roman" panose="02020603050405020304" pitchFamily="18" charset="0"/>
                <a:cs typeface="Times New Roman" panose="02020603050405020304" pitchFamily="18" charset="0"/>
              </a:rPr>
              <a:t>	- Tham vấn về những chủ đề gì?</a:t>
            </a:r>
          </a:p>
          <a:p>
            <a:r>
              <a:rPr lang="en-US" sz="2200">
                <a:latin typeface="Times New Roman" panose="02020603050405020304" pitchFamily="18" charset="0"/>
                <a:cs typeface="Times New Roman" panose="02020603050405020304" pitchFamily="18" charset="0"/>
              </a:rPr>
              <a:t>	- Với mỗi chủ đề cần thảo luận, những câu hỏi tương ứng nào sẽ được hỏi? (lưu ý các câu hỏi thảo luận thường là các câu hỏi mở cho mọi người tham gia chứ không nhằm vào bất kỳ một cá nhân nào).</a:t>
            </a:r>
          </a:p>
          <a:p>
            <a:pPr marL="0" indent="0">
              <a:buNone/>
            </a:pPr>
            <a:endParaRPr lang="en-US"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774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sz="2000" b="1" smtClean="0">
                <a:latin typeface="Times New Roman" panose="02020603050405020304" pitchFamily="18" charset="0"/>
                <a:cs typeface="Times New Roman" panose="02020603050405020304" pitchFamily="18" charset="0"/>
              </a:rPr>
              <a:t>3. </a:t>
            </a:r>
            <a:r>
              <a:rPr lang="en-US" sz="2000" b="1">
                <a:latin typeface="Times New Roman" panose="02020603050405020304" pitchFamily="18" charset="0"/>
                <a:cs typeface="Times New Roman" panose="02020603050405020304" pitchFamily="18" charset="0"/>
              </a:rPr>
              <a:t>Xác định </a:t>
            </a:r>
            <a:r>
              <a:rPr lang="en-US" sz="2000" b="1" smtClean="0">
                <a:latin typeface="Times New Roman" panose="02020603050405020304" pitchFamily="18" charset="0"/>
                <a:cs typeface="Times New Roman" panose="02020603050405020304" pitchFamily="18" charset="0"/>
              </a:rPr>
              <a:t>đối tượng </a:t>
            </a:r>
            <a:r>
              <a:rPr lang="en-US" sz="2000" b="1">
                <a:latin typeface="Times New Roman" panose="02020603050405020304" pitchFamily="18" charset="0"/>
                <a:cs typeface="Times New Roman" panose="02020603050405020304" pitchFamily="18" charset="0"/>
              </a:rPr>
              <a:t>tham </a:t>
            </a:r>
            <a:r>
              <a:rPr lang="en-US" sz="2000" b="1" smtClean="0">
                <a:latin typeface="Times New Roman" panose="02020603050405020304" pitchFamily="18" charset="0"/>
                <a:cs typeface="Times New Roman" panose="02020603050405020304" pitchFamily="18" charset="0"/>
              </a:rPr>
              <a:t>vấn</a:t>
            </a:r>
            <a:endParaRPr lang="en-US" sz="2000" smtClean="0">
              <a:latin typeface="Times New Roman" panose="02020603050405020304" pitchFamily="18" charset="0"/>
              <a:cs typeface="Times New Roman" panose="02020603050405020304" pitchFamily="18" charset="0"/>
            </a:endParaRPr>
          </a:p>
          <a:p>
            <a:pPr marL="0" indent="0">
              <a:buNone/>
            </a:pPr>
            <a:r>
              <a:rPr lang="en-US" sz="2000" smtClean="0">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Dựa trên vấn đề cần tham vấn, Nhóm tham vấn cộng đồng xác định đối tượng tham vấn là nam giới hay phụ nữ hay cả hai, những người đại diện của cộng đồng </a:t>
            </a:r>
            <a:r>
              <a:rPr lang="en-US" sz="2000" smtClean="0">
                <a:latin typeface="Times New Roman" panose="02020603050405020304" pitchFamily="18" charset="0"/>
                <a:cs typeface="Times New Roman" panose="02020603050405020304" pitchFamily="18" charset="0"/>
              </a:rPr>
              <a:t>DTTS…</a:t>
            </a:r>
          </a:p>
          <a:p>
            <a:pPr marL="0" indent="0">
              <a:buNone/>
            </a:pPr>
            <a:r>
              <a:rPr lang="en-US" sz="2000" smtClean="0">
                <a:latin typeface="Times New Roman" panose="02020603050405020304" pitchFamily="18" charset="0"/>
                <a:cs typeface="Times New Roman" panose="02020603050405020304" pitchFamily="18" charset="0"/>
              </a:rPr>
              <a:t>	Các </a:t>
            </a:r>
            <a:r>
              <a:rPr lang="en-US" sz="2000">
                <a:latin typeface="Times New Roman" panose="02020603050405020304" pitchFamily="18" charset="0"/>
                <a:cs typeface="Times New Roman" panose="02020603050405020304" pitchFamily="18" charset="0"/>
              </a:rPr>
              <a:t>thông tin cần thu thập bao gồm nhưng không hạn chế các thông tin sau:</a:t>
            </a:r>
          </a:p>
          <a:p>
            <a:pPr lvl="0"/>
            <a:r>
              <a:rPr lang="en-US" sz="2000">
                <a:latin typeface="Times New Roman" panose="02020603050405020304" pitchFamily="18" charset="0"/>
                <a:cs typeface="Times New Roman" panose="02020603050405020304" pitchFamily="18" charset="0"/>
              </a:rPr>
              <a:t>Ngôn ngữ riêng của cộng đồng DTTS sẽ tham vấn và khả năng hiểu tiếng Việt của họ để quyết định có cần dịch (hay phiên dịch) các nội dung cần tham vấn sang ngôn ngữ của họ hay không;</a:t>
            </a:r>
          </a:p>
          <a:p>
            <a:pPr lvl="0"/>
            <a:r>
              <a:rPr lang="en-US" sz="2000">
                <a:latin typeface="Times New Roman" panose="02020603050405020304" pitchFamily="18" charset="0"/>
                <a:cs typeface="Times New Roman" panose="02020603050405020304" pitchFamily="18" charset="0"/>
              </a:rPr>
              <a:t>Lịch mùa vụ để bố trí thời gian tham vấn cho phù hợp;</a:t>
            </a:r>
          </a:p>
          <a:p>
            <a:pPr lvl="0"/>
            <a:r>
              <a:rPr lang="en-US" sz="2000">
                <a:latin typeface="Times New Roman" panose="02020603050405020304" pitchFamily="18" charset="0"/>
                <a:cs typeface="Times New Roman" panose="02020603050405020304" pitchFamily="18" charset="0"/>
              </a:rPr>
              <a:t>Văn hóa và phong tục của họ để thiết kế tham vấn phù hợp;</a:t>
            </a:r>
          </a:p>
          <a:p>
            <a:pPr lvl="0"/>
            <a:r>
              <a:rPr lang="en-US" sz="2000">
                <a:latin typeface="Times New Roman" panose="02020603050405020304" pitchFamily="18" charset="0"/>
                <a:cs typeface="Times New Roman" panose="02020603050405020304" pitchFamily="18" charset="0"/>
              </a:rPr>
              <a:t>Thời gian và địa điểm tham vấn để bố trí tham vấn phù hợp với bối cảnh của cộng đồng và huy động tốt nhất sự tham gia của phụ nữ và người dễ bị tổn thương cho tham vấn;</a:t>
            </a:r>
          </a:p>
          <a:p>
            <a:pPr lvl="0"/>
            <a:r>
              <a:rPr lang="en-US" sz="2000">
                <a:latin typeface="Times New Roman" panose="02020603050405020304" pitchFamily="18" charset="0"/>
                <a:cs typeface="Times New Roman" panose="02020603050405020304" pitchFamily="18" charset="0"/>
              </a:rPr>
              <a:t>Các thông tin về kinh tế, xã </a:t>
            </a:r>
            <a:r>
              <a:rPr lang="en-US" sz="2000" smtClean="0">
                <a:latin typeface="Times New Roman" panose="02020603050405020304" pitchFamily="18" charset="0"/>
                <a:cs typeface="Times New Roman" panose="02020603050405020304" pitchFamily="18" charset="0"/>
              </a:rPr>
              <a:t>hội </a:t>
            </a:r>
            <a:r>
              <a:rPr lang="en-US" sz="2000">
                <a:latin typeface="Times New Roman" panose="02020603050405020304" pitchFamily="18" charset="0"/>
                <a:cs typeface="Times New Roman" panose="02020603050405020304" pitchFamily="18" charset="0"/>
              </a:rPr>
              <a:t>khác của cộng đồng DTTS</a:t>
            </a:r>
            <a:r>
              <a:rPr lang="en-US" sz="2000" smtClean="0">
                <a:latin typeface="Times New Roman" panose="02020603050405020304" pitchFamily="18" charset="0"/>
                <a:cs typeface="Times New Roman" panose="02020603050405020304" pitchFamily="18" charset="0"/>
              </a:rPr>
              <a:t>.</a:t>
            </a:r>
          </a:p>
          <a:p>
            <a:pPr lvl="0"/>
            <a:r>
              <a:rPr lang="en-US" sz="2000" smtClean="0">
                <a:latin typeface="Times New Roman" panose="02020603050405020304" pitchFamily="18" charset="0"/>
                <a:cs typeface="Times New Roman" panose="02020603050405020304" pitchFamily="18" charset="0"/>
              </a:rPr>
              <a:t>……</a:t>
            </a:r>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623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sz="2200" b="1">
                <a:latin typeface="Times New Roman" panose="02020603050405020304" pitchFamily="18" charset="0"/>
                <a:cs typeface="Times New Roman" panose="02020603050405020304" pitchFamily="18" charset="0"/>
              </a:rPr>
              <a:t>4. Lựa chọn phương pháp tham vấn</a:t>
            </a:r>
            <a:endParaRPr lang="en-US" sz="2200" smtClean="0">
              <a:latin typeface="Times New Roman" panose="02020603050405020304" pitchFamily="18" charset="0"/>
              <a:cs typeface="Times New Roman" panose="02020603050405020304" pitchFamily="18" charset="0"/>
            </a:endParaRPr>
          </a:p>
          <a:p>
            <a:pPr marL="0" indent="0">
              <a:buNone/>
            </a:pPr>
            <a:r>
              <a:rPr lang="en-US" sz="2200" smtClean="0">
                <a:latin typeface="Times New Roman" panose="02020603050405020304" pitchFamily="18" charset="0"/>
                <a:cs typeface="Times New Roman" panose="02020603050405020304" pitchFamily="18" charset="0"/>
              </a:rPr>
              <a:t>	</a:t>
            </a:r>
            <a:r>
              <a:rPr lang="en-US" sz="2200">
                <a:latin typeface="Times New Roman" panose="02020603050405020304" pitchFamily="18" charset="0"/>
                <a:cs typeface="Times New Roman" panose="02020603050405020304" pitchFamily="18" charset="0"/>
              </a:rPr>
              <a:t>Căn cứ vào mục đích, nội dung và đối tượng tham vấn, Nhóm tham vấn lựa chọn các phương pháp thích hợp để tham </a:t>
            </a:r>
            <a:r>
              <a:rPr lang="en-US" sz="2200" smtClean="0">
                <a:latin typeface="Times New Roman" panose="02020603050405020304" pitchFamily="18" charset="0"/>
                <a:cs typeface="Times New Roman" panose="02020603050405020304" pitchFamily="18" charset="0"/>
              </a:rPr>
              <a:t>vấn. </a:t>
            </a:r>
            <a:r>
              <a:rPr lang="en-US" sz="2200">
                <a:latin typeface="Times New Roman" panose="02020603050405020304" pitchFamily="18" charset="0"/>
                <a:cs typeface="Times New Roman" panose="02020603050405020304" pitchFamily="18" charset="0"/>
              </a:rPr>
              <a:t>Một số phương pháp tham vấn phổ biến và hiệu quả như sau:</a:t>
            </a:r>
          </a:p>
          <a:p>
            <a:pPr lvl="0"/>
            <a:r>
              <a:rPr lang="en-US" sz="2200">
                <a:latin typeface="Times New Roman" panose="02020603050405020304" pitchFamily="18" charset="0"/>
                <a:cs typeface="Times New Roman" panose="02020603050405020304" pitchFamily="18" charset="0"/>
              </a:rPr>
              <a:t>Họp cộng đồng tham vấn tại địa bàn rộng;</a:t>
            </a:r>
          </a:p>
          <a:p>
            <a:pPr lvl="0"/>
            <a:r>
              <a:rPr lang="en-US" sz="2200">
                <a:latin typeface="Times New Roman" panose="02020603050405020304" pitchFamily="18" charset="0"/>
                <a:cs typeface="Times New Roman" panose="02020603050405020304" pitchFamily="18" charset="0"/>
              </a:rPr>
              <a:t>Thảo luận nhóm nhỏ theo trọng tâm;</a:t>
            </a:r>
          </a:p>
          <a:p>
            <a:pPr lvl="0"/>
            <a:r>
              <a:rPr lang="en-US" sz="2200">
                <a:latin typeface="Times New Roman" panose="02020603050405020304" pitchFamily="18" charset="0"/>
                <a:cs typeface="Times New Roman" panose="02020603050405020304" pitchFamily="18" charset="0"/>
              </a:rPr>
              <a:t>Phỏng vấn người cung cấp thông tin chủ chốt hay đại diện cộng đồng;</a:t>
            </a:r>
          </a:p>
          <a:p>
            <a:pPr lvl="0"/>
            <a:r>
              <a:rPr lang="en-US" sz="2200">
                <a:latin typeface="Times New Roman" panose="02020603050405020304" pitchFamily="18" charset="0"/>
                <a:cs typeface="Times New Roman" panose="02020603050405020304" pitchFamily="18" charset="0"/>
              </a:rPr>
              <a:t>Tiếp nhận ý kiến qua báo chí, internet, phương tiện liên lạc (ví dụ trình diễn cách khai thác thông tin dự liệu đất đai trên máy tinh hay điện thoại di động)…</a:t>
            </a:r>
          </a:p>
          <a:p>
            <a:pPr marL="0" indent="0">
              <a:buNone/>
            </a:pPr>
            <a:endParaRPr lang="en-US"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352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b="1">
                <a:latin typeface="Times New Roman" panose="02020603050405020304" pitchFamily="18" charset="0"/>
                <a:cs typeface="Times New Roman" panose="02020603050405020304" pitchFamily="18" charset="0"/>
              </a:rPr>
              <a:t>5</a:t>
            </a:r>
            <a:r>
              <a:rPr lang="en-US" b="1" smtClean="0">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Lập kế hoạch tham vấn.</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Bao </a:t>
            </a:r>
            <a:r>
              <a:rPr lang="en-US">
                <a:latin typeface="Times New Roman" panose="02020603050405020304" pitchFamily="18" charset="0"/>
                <a:cs typeface="Times New Roman" panose="02020603050405020304" pitchFamily="18" charset="0"/>
              </a:rPr>
              <a:t>gồm các nội dung chính sau:</a:t>
            </a:r>
          </a:p>
          <a:p>
            <a:r>
              <a:rPr lang="en-US" smtClean="0">
                <a:latin typeface="Times New Roman" panose="02020603050405020304" pitchFamily="18" charset="0"/>
                <a:cs typeface="Times New Roman" panose="02020603050405020304" pitchFamily="18" charset="0"/>
              </a:rPr>
              <a:t>Thời </a:t>
            </a:r>
            <a:r>
              <a:rPr lang="en-US">
                <a:latin typeface="Times New Roman" panose="02020603050405020304" pitchFamily="18" charset="0"/>
                <a:cs typeface="Times New Roman" panose="02020603050405020304" pitchFamily="18" charset="0"/>
              </a:rPr>
              <a:t>gian và địa điểm tham vấn (phù hợp với điều kiện/bối cảnh của cộng đồng để có thể huy động tốt nhất sự tham gia của họ, đặc biệt là sự tham gia của phụ nữ);</a:t>
            </a:r>
          </a:p>
          <a:p>
            <a:r>
              <a:rPr lang="en-US" smtClean="0">
                <a:latin typeface="Times New Roman" panose="02020603050405020304" pitchFamily="18" charset="0"/>
                <a:cs typeface="Times New Roman" panose="02020603050405020304" pitchFamily="18" charset="0"/>
              </a:rPr>
              <a:t>Bố </a:t>
            </a:r>
            <a:r>
              <a:rPr lang="en-US">
                <a:latin typeface="Times New Roman" panose="02020603050405020304" pitchFamily="18" charset="0"/>
                <a:cs typeface="Times New Roman" panose="02020603050405020304" pitchFamily="18" charset="0"/>
              </a:rPr>
              <a:t>trí nguồn lực: Tùy theo phương pháp và hình thức tham vấn để bố trí nhân sự cho phù hợp (ví dụ thảo luận nhóm sẽ cần tối thiểu hai cán bộ của nhóm tham vấn cộng đồng, bao gồm một người điều khiển tham vấn và một người ghi biên bản, các cán bộ hỗ trợ và phiên dịch (nếu cần) có thể huy động từ cộng đồng); </a:t>
            </a:r>
          </a:p>
          <a:p>
            <a:r>
              <a:rPr lang="en-US" smtClean="0">
                <a:latin typeface="Times New Roman" panose="02020603050405020304" pitchFamily="18" charset="0"/>
                <a:cs typeface="Times New Roman" panose="02020603050405020304" pitchFamily="18" charset="0"/>
              </a:rPr>
              <a:t>Kinh </a:t>
            </a:r>
            <a:r>
              <a:rPr lang="en-US">
                <a:latin typeface="Times New Roman" panose="02020603050405020304" pitchFamily="18" charset="0"/>
                <a:cs typeface="Times New Roman" panose="02020603050405020304" pitchFamily="18" charset="0"/>
              </a:rPr>
              <a:t>phí thực hiên (chi phí đi lại, ăn ở cho cán bộ tham vấn, thù lao cho người phiên dịch (nếu cần), nước và bánh kẹo cho người tham dự, chi phí in ấn tài liệu và thuê hội trường (nếu cần), thù lao cho người tham dự, và các chi phí hợp lý khác); </a:t>
            </a:r>
          </a:p>
          <a:p>
            <a:r>
              <a:rPr lang="en-US" smtClean="0">
                <a:latin typeface="Times New Roman" panose="02020603050405020304" pitchFamily="18" charset="0"/>
                <a:cs typeface="Times New Roman" panose="02020603050405020304" pitchFamily="18" charset="0"/>
              </a:rPr>
              <a:t>Chương </a:t>
            </a:r>
            <a:r>
              <a:rPr lang="en-US">
                <a:latin typeface="Times New Roman" panose="02020603050405020304" pitchFamily="18" charset="0"/>
                <a:cs typeface="Times New Roman" panose="02020603050405020304" pitchFamily="18" charset="0"/>
              </a:rPr>
              <a:t>trình thực hiện tham vấn, bao gồm cả nội dung tham vấn; </a:t>
            </a:r>
          </a:p>
          <a:p>
            <a:r>
              <a:rPr lang="en-US" smtClean="0">
                <a:latin typeface="Times New Roman" panose="02020603050405020304" pitchFamily="18" charset="0"/>
                <a:cs typeface="Times New Roman" panose="02020603050405020304" pitchFamily="18" charset="0"/>
              </a:rPr>
              <a:t>Các </a:t>
            </a:r>
            <a:r>
              <a:rPr lang="en-US">
                <a:latin typeface="Times New Roman" panose="02020603050405020304" pitchFamily="18" charset="0"/>
                <a:cs typeface="Times New Roman" panose="02020603050405020304" pitchFamily="18" charset="0"/>
              </a:rPr>
              <a:t>công cụ hỗ trợ thực hiện tham vấn;</a:t>
            </a:r>
          </a:p>
          <a:p>
            <a:r>
              <a:rPr lang="en-US" smtClean="0">
                <a:latin typeface="Times New Roman" panose="02020603050405020304" pitchFamily="18" charset="0"/>
                <a:cs typeface="Times New Roman" panose="02020603050405020304" pitchFamily="18" charset="0"/>
              </a:rPr>
              <a:t>Gửi </a:t>
            </a:r>
            <a:r>
              <a:rPr lang="en-US">
                <a:latin typeface="Times New Roman" panose="02020603050405020304" pitchFamily="18" charset="0"/>
                <a:cs typeface="Times New Roman" panose="02020603050405020304" pitchFamily="18" charset="0"/>
              </a:rPr>
              <a:t>giấy mời tham dự (trước thời điểm tham vấn ít nhất một tuần và nhắc lại trên hệ thống truyền thanh của địa phương trước ít nhất một ngày);</a:t>
            </a:r>
          </a:p>
          <a:p>
            <a:r>
              <a:rPr lang="en-US" smtClean="0">
                <a:latin typeface="Times New Roman" panose="02020603050405020304" pitchFamily="18" charset="0"/>
                <a:cs typeface="Times New Roman" panose="02020603050405020304" pitchFamily="18" charset="0"/>
              </a:rPr>
              <a:t>Viết </a:t>
            </a:r>
            <a:r>
              <a:rPr lang="en-US">
                <a:latin typeface="Times New Roman" panose="02020603050405020304" pitchFamily="18" charset="0"/>
                <a:cs typeface="Times New Roman" panose="02020603050405020304" pitchFamily="18" charset="0"/>
              </a:rPr>
              <a:t>báo cáo kết quả tham vấn.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6871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sz="2000" b="1" smtClean="0">
                <a:latin typeface="Times New Roman" panose="02020603050405020304" pitchFamily="18" charset="0"/>
                <a:cs typeface="Times New Roman" panose="02020603050405020304" pitchFamily="18" charset="0"/>
              </a:rPr>
              <a:t>6. Thực hiện tham </a:t>
            </a:r>
            <a:r>
              <a:rPr lang="en-US" sz="2000" b="1">
                <a:latin typeface="Times New Roman" panose="02020603050405020304" pitchFamily="18" charset="0"/>
                <a:cs typeface="Times New Roman" panose="02020603050405020304" pitchFamily="18" charset="0"/>
              </a:rPr>
              <a:t>vấn.</a:t>
            </a:r>
            <a:endParaRPr lang="en-US" sz="2000" smtClean="0">
              <a:latin typeface="Times New Roman" panose="02020603050405020304" pitchFamily="18" charset="0"/>
              <a:cs typeface="Times New Roman" panose="02020603050405020304" pitchFamily="18" charset="0"/>
            </a:endParaRPr>
          </a:p>
          <a:p>
            <a:r>
              <a:rPr lang="en-US" sz="2000" i="1">
                <a:latin typeface="Times New Roman" panose="02020603050405020304" pitchFamily="18" charset="0"/>
                <a:cs typeface="Times New Roman" panose="02020603050405020304" pitchFamily="18" charset="0"/>
              </a:rPr>
              <a:t>Kiểm tra tinh sẵn sàng:</a:t>
            </a:r>
            <a:r>
              <a:rPr lang="en-US" sz="2000">
                <a:latin typeface="Times New Roman" panose="02020603050405020304" pitchFamily="18" charset="0"/>
                <a:cs typeface="Times New Roman" panose="02020603050405020304" pitchFamily="18" charset="0"/>
              </a:rPr>
              <a:t> Trước khi thực hiện tham vấn một hoặc hai ngày, trưởng nhóm tham vấn cần kiểm tra tính sẵn sàng cho cuộc tham </a:t>
            </a:r>
            <a:r>
              <a:rPr lang="en-US" sz="2000" smtClean="0">
                <a:latin typeface="Times New Roman" panose="02020603050405020304" pitchFamily="18" charset="0"/>
                <a:cs typeface="Times New Roman" panose="02020603050405020304" pitchFamily="18" charset="0"/>
              </a:rPr>
              <a:t>vấn (giấy </a:t>
            </a:r>
            <a:r>
              <a:rPr lang="en-US" sz="2000">
                <a:latin typeface="Times New Roman" panose="02020603050405020304" pitchFamily="18" charset="0"/>
                <a:cs typeface="Times New Roman" panose="02020603050405020304" pitchFamily="18" charset="0"/>
              </a:rPr>
              <a:t>mời tham </a:t>
            </a:r>
            <a:r>
              <a:rPr lang="en-US" sz="2000" smtClean="0">
                <a:latin typeface="Times New Roman" panose="02020603050405020304" pitchFamily="18" charset="0"/>
                <a:cs typeface="Times New Roman" panose="02020603050405020304" pitchFamily="18" charset="0"/>
              </a:rPr>
              <a:t>dự, có </a:t>
            </a:r>
            <a:r>
              <a:rPr lang="en-US" sz="2000">
                <a:latin typeface="Times New Roman" panose="02020603050405020304" pitchFamily="18" charset="0"/>
                <a:cs typeface="Times New Roman" panose="02020603050405020304" pitchFamily="18" charset="0"/>
              </a:rPr>
              <a:t>sẵn sàng tham dự không, địa điểm, tài liệu và các công cụ hỗ </a:t>
            </a:r>
            <a:r>
              <a:rPr lang="en-US" sz="2000" smtClean="0">
                <a:latin typeface="Times New Roman" panose="02020603050405020304" pitchFamily="18" charset="0"/>
                <a:cs typeface="Times New Roman" panose="02020603050405020304" pitchFamily="18" charset="0"/>
              </a:rPr>
              <a:t>trợ...</a:t>
            </a:r>
            <a:endParaRPr lang="en-US" sz="2000">
              <a:latin typeface="Times New Roman" panose="02020603050405020304" pitchFamily="18" charset="0"/>
              <a:cs typeface="Times New Roman" panose="02020603050405020304" pitchFamily="18" charset="0"/>
            </a:endParaRPr>
          </a:p>
          <a:p>
            <a:r>
              <a:rPr lang="en-US" sz="2000" i="1">
                <a:latin typeface="Times New Roman" panose="02020603050405020304" pitchFamily="18" charset="0"/>
                <a:cs typeface="Times New Roman" panose="02020603050405020304" pitchFamily="18" charset="0"/>
              </a:rPr>
              <a:t>Thực hiện tham vấn</a:t>
            </a:r>
            <a:r>
              <a:rPr lang="en-US" sz="200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giới </a:t>
            </a:r>
            <a:r>
              <a:rPr lang="en-US" sz="2000">
                <a:latin typeface="Times New Roman" panose="02020603050405020304" pitchFamily="18" charset="0"/>
                <a:cs typeface="Times New Roman" panose="02020603050405020304" pitchFamily="18" charset="0"/>
              </a:rPr>
              <a:t>thiệu thành phần tham dự, mục đích, nội dung, thời gian và phương pháp tham </a:t>
            </a:r>
            <a:r>
              <a:rPr lang="en-US" sz="2000" smtClean="0">
                <a:latin typeface="Times New Roman" panose="02020603050405020304" pitchFamily="18" charset="0"/>
                <a:cs typeface="Times New Roman" panose="02020603050405020304" pitchFamily="18" charset="0"/>
              </a:rPr>
              <a:t>vấn. Căn </a:t>
            </a:r>
            <a:r>
              <a:rPr lang="en-US" sz="2000">
                <a:latin typeface="Times New Roman" panose="02020603050405020304" pitchFamily="18" charset="0"/>
                <a:cs typeface="Times New Roman" panose="02020603050405020304" pitchFamily="18" charset="0"/>
              </a:rPr>
              <a:t>cứ vào nội dung tham vấn đã được chuẩn bị, người điều khiển tham vấn sẽ nêu vấn đề để thảo luận và đặt câu hỏi vào những thời điểm thích hợp, tránh cắt lời người tham dự, khuyến khích mọi người tham gia thảo luận, tránh đặt câu hỏi chỉ cho một người</a:t>
            </a:r>
          </a:p>
        </p:txBody>
      </p:sp>
    </p:spTree>
    <p:extLst>
      <p:ext uri="{BB962C8B-B14F-4D97-AF65-F5344CB8AC3E}">
        <p14:creationId xmlns:p14="http://schemas.microsoft.com/office/powerpoint/2010/main" val="3363440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b="1">
                <a:latin typeface="Times New Roman" panose="02020603050405020304" pitchFamily="18" charset="0"/>
                <a:cs typeface="Times New Roman" panose="02020603050405020304" pitchFamily="18" charset="0"/>
              </a:rPr>
              <a:t>7. Sử dụng kết quả tham vấn và phản hồi thông </a:t>
            </a:r>
            <a:r>
              <a:rPr lang="en-US" b="1" smtClean="0">
                <a:latin typeface="Times New Roman" panose="02020603050405020304" pitchFamily="18" charset="0"/>
                <a:cs typeface="Times New Roman" panose="02020603050405020304" pitchFamily="18" charset="0"/>
              </a:rPr>
              <a:t>tin</a:t>
            </a:r>
          </a:p>
          <a:p>
            <a:pPr marL="0" indent="0">
              <a:buNone/>
            </a:pPr>
            <a:r>
              <a:rPr lang="en-US">
                <a:latin typeface="Times New Roman" panose="02020603050405020304" pitchFamily="18" charset="0"/>
                <a:cs typeface="Times New Roman" panose="02020603050405020304" pitchFamily="18" charset="0"/>
              </a:rPr>
              <a:t>Kết quả tham vấn được ghi chép, xử lý và phân </a:t>
            </a:r>
            <a:r>
              <a:rPr lang="en-US" smtClean="0">
                <a:latin typeface="Times New Roman" panose="02020603050405020304" pitchFamily="18" charset="0"/>
                <a:cs typeface="Times New Roman" panose="02020603050405020304" pitchFamily="18" charset="0"/>
              </a:rPr>
              <a:t>tích. Được thực hiện theo các nội dung sau:</a:t>
            </a:r>
          </a:p>
          <a:p>
            <a:pPr marL="0" indent="0">
              <a:buNone/>
            </a:pPr>
            <a:r>
              <a:rPr lang="en-US" i="1" smtClean="0">
                <a:latin typeface="Times New Roman" panose="02020603050405020304" pitchFamily="18" charset="0"/>
                <a:cs typeface="Times New Roman" panose="02020603050405020304" pitchFamily="18" charset="0"/>
              </a:rPr>
              <a:t>a. Thu </a:t>
            </a:r>
            <a:r>
              <a:rPr lang="en-US" i="1">
                <a:latin typeface="Times New Roman" panose="02020603050405020304" pitchFamily="18" charset="0"/>
                <a:cs typeface="Times New Roman" panose="02020603050405020304" pitchFamily="18" charset="0"/>
              </a:rPr>
              <a:t>nhận, tổng hợp, phân tích thông tin trong tham vấn</a:t>
            </a:r>
          </a:p>
          <a:p>
            <a:pPr marL="0" indent="0">
              <a:buNone/>
            </a:pPr>
            <a:r>
              <a:rPr lang="en-US" i="1" smtClean="0">
                <a:latin typeface="Times New Roman" panose="02020603050405020304" pitchFamily="18" charset="0"/>
                <a:cs typeface="Times New Roman" panose="02020603050405020304" pitchFamily="18" charset="0"/>
              </a:rPr>
              <a:t>b</a:t>
            </a:r>
            <a:r>
              <a:rPr lang="en-US" i="1">
                <a:latin typeface="Times New Roman" panose="02020603050405020304" pitchFamily="18" charset="0"/>
                <a:cs typeface="Times New Roman" panose="02020603050405020304" pitchFamily="18" charset="0"/>
              </a:rPr>
              <a:t>. Xây dựng báo cáo tham </a:t>
            </a:r>
            <a:r>
              <a:rPr lang="en-US" i="1" smtClean="0">
                <a:latin typeface="Times New Roman" panose="02020603050405020304" pitchFamily="18" charset="0"/>
                <a:cs typeface="Times New Roman" panose="02020603050405020304" pitchFamily="18" charset="0"/>
              </a:rPr>
              <a:t>vấn</a:t>
            </a:r>
          </a:p>
          <a:p>
            <a:pPr marL="0" indent="0">
              <a:buNone/>
            </a:pPr>
            <a:r>
              <a:rPr lang="en-US" smtClean="0">
                <a:latin typeface="Times New Roman" panose="02020603050405020304" pitchFamily="18" charset="0"/>
                <a:cs typeface="Times New Roman" panose="02020603050405020304" pitchFamily="18" charset="0"/>
              </a:rPr>
              <a:t>	Sau </a:t>
            </a:r>
            <a:r>
              <a:rPr lang="en-US">
                <a:latin typeface="Times New Roman" panose="02020603050405020304" pitchFamily="18" charset="0"/>
                <a:cs typeface="Times New Roman" panose="02020603050405020304" pitchFamily="18" charset="0"/>
              </a:rPr>
              <a:t>khi thu thập, tổng hợp, phân tích thông tin, khâu tiếp theo là xây dựng báo cáo kết quả tham vấn để gửi cho các cơ quan, ban ngành liên quan. Báo cáo này cần được gửi cho các cơ quan, ban ngành liên quan để họ có thời gian nghiên cứu, tiếp thu, phản hồi về các kiến nghị của người dân liên quan đến lĩnh vực đưa ra tham vấn.</a:t>
            </a:r>
          </a:p>
          <a:p>
            <a:pPr marL="0" indent="0">
              <a:buNone/>
            </a:pPr>
            <a:r>
              <a:rPr lang="en-US" i="1">
                <a:latin typeface="Times New Roman" panose="02020603050405020304" pitchFamily="18" charset="0"/>
                <a:cs typeface="Times New Roman" panose="02020603050405020304" pitchFamily="18" charset="0"/>
              </a:rPr>
              <a:t>c. Sử dụng kết quả tham vấn phục vụ ban hành, sửa đổi chính sách.</a:t>
            </a:r>
            <a:endParaRPr lang="en-US">
              <a:latin typeface="Times New Roman" panose="02020603050405020304" pitchFamily="18" charset="0"/>
              <a:cs typeface="Times New Roman" panose="02020603050405020304" pitchFamily="18" charset="0"/>
            </a:endParaRPr>
          </a:p>
          <a:p>
            <a:pPr marL="0" indent="0">
              <a:buNone/>
            </a:pPr>
            <a:r>
              <a:rPr lang="en-US" i="1">
                <a:latin typeface="Times New Roman" panose="02020603050405020304" pitchFamily="18" charset="0"/>
                <a:cs typeface="Times New Roman" panose="02020603050405020304" pitchFamily="18" charset="0"/>
              </a:rPr>
              <a:t>d. Phản hồi.</a:t>
            </a:r>
            <a:endParaRPr lang="en-US">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Ban </a:t>
            </a:r>
            <a:r>
              <a:rPr lang="en-US">
                <a:latin typeface="Times New Roman" panose="02020603050405020304" pitchFamily="18" charset="0"/>
                <a:cs typeface="Times New Roman" panose="02020603050405020304" pitchFamily="18" charset="0"/>
              </a:rPr>
              <a:t>Quản lý dự án các tỉnh và Trung ương cần phản hồi về kết quả tham </a:t>
            </a:r>
            <a:r>
              <a:rPr lang="en-US" smtClean="0">
                <a:latin typeface="Times New Roman" panose="02020603050405020304" pitchFamily="18" charset="0"/>
                <a:cs typeface="Times New Roman" panose="02020603050405020304" pitchFamily="18" charset="0"/>
              </a:rPr>
              <a:t>vấn. </a:t>
            </a:r>
            <a:r>
              <a:rPr lang="en-US">
                <a:latin typeface="Times New Roman" panose="02020603050405020304" pitchFamily="18" charset="0"/>
                <a:cs typeface="Times New Roman" panose="02020603050405020304" pitchFamily="18" charset="0"/>
              </a:rPr>
              <a:t>Nhóm tham vấn cộng đồng cần làm rõ một số nội dung công việc như:</a:t>
            </a:r>
          </a:p>
          <a:p>
            <a:pPr marL="0" indent="0">
              <a:buNone/>
            </a:pPr>
            <a:r>
              <a:rPr lang="en-US" smtClean="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Đối tượng phản hồi:</a:t>
            </a:r>
          </a:p>
          <a:p>
            <a:pPr marL="0" indent="0">
              <a:buNone/>
            </a:pPr>
            <a:r>
              <a:rPr lang="en-US">
                <a:latin typeface="Times New Roman" panose="02020603050405020304" pitchFamily="18" charset="0"/>
                <a:cs typeface="Times New Roman" panose="02020603050405020304" pitchFamily="18" charset="0"/>
              </a:rPr>
              <a:t>- Nội dung cần phản hồi</a:t>
            </a:r>
          </a:p>
          <a:p>
            <a:pPr marL="0" indent="0">
              <a:buNone/>
            </a:pPr>
            <a:r>
              <a:rPr lang="en-US">
                <a:latin typeface="Times New Roman" panose="02020603050405020304" pitchFamily="18" charset="0"/>
                <a:cs typeface="Times New Roman" panose="02020603050405020304" pitchFamily="18" charset="0"/>
              </a:rPr>
              <a:t>- Cách thức phản hồi</a:t>
            </a:r>
          </a:p>
          <a:p>
            <a:pPr marL="0" indent="0">
              <a:buNone/>
            </a:pPr>
            <a:r>
              <a:rPr lang="en-US" smtClean="0">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856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sz="1600" b="1" smtClean="0">
                <a:latin typeface="Times New Roman" panose="02020603050405020304" pitchFamily="18" charset="0"/>
                <a:cs typeface="Times New Roman" panose="02020603050405020304" pitchFamily="18" charset="0"/>
              </a:rPr>
              <a:t>IV. </a:t>
            </a:r>
            <a:r>
              <a:rPr lang="en-US" sz="1600" b="1">
                <a:latin typeface="Times New Roman" panose="02020603050405020304" pitchFamily="18" charset="0"/>
                <a:cs typeface="Times New Roman" panose="02020603050405020304" pitchFamily="18" charset="0"/>
              </a:rPr>
              <a:t>HÌNH THỨC THAM VẤN</a:t>
            </a:r>
            <a:endParaRPr lang="en-US" sz="1600" b="1" smtClean="0">
              <a:latin typeface="Times New Roman" panose="02020603050405020304" pitchFamily="18" charset="0"/>
              <a:cs typeface="Times New Roman" panose="02020603050405020304" pitchFamily="18" charset="0"/>
            </a:endParaRPr>
          </a:p>
          <a:p>
            <a:pPr marL="0" indent="0">
              <a:buNone/>
            </a:pPr>
            <a:r>
              <a:rPr lang="en-US" sz="1600" smtClean="0">
                <a:latin typeface="Times New Roman" panose="02020603050405020304" pitchFamily="18" charset="0"/>
                <a:cs typeface="Times New Roman" panose="02020603050405020304" pitchFamily="18" charset="0"/>
              </a:rPr>
              <a:t>	Việc </a:t>
            </a:r>
            <a:r>
              <a:rPr lang="en-US" sz="1600">
                <a:latin typeface="Times New Roman" panose="02020603050405020304" pitchFamily="18" charset="0"/>
                <a:cs typeface="Times New Roman" panose="02020603050405020304" pitchFamily="18" charset="0"/>
              </a:rPr>
              <a:t>tham vấn công chúng dưới hình thức Hội nghị về một số nội dung chính sách quan trọng là một cách làm ngày càng phổ biến và được thực hiện dưới nhiều hình thức, quy mô và với các nhóm đối tượng khác </a:t>
            </a:r>
            <a:r>
              <a:rPr lang="en-US" sz="1600" smtClean="0">
                <a:latin typeface="Times New Roman" panose="02020603050405020304" pitchFamily="18" charset="0"/>
                <a:cs typeface="Times New Roman" panose="02020603050405020304" pitchFamily="18" charset="0"/>
              </a:rPr>
              <a:t>nhau. Một số hình thức tham vấn phổ biến như sau:</a:t>
            </a:r>
          </a:p>
          <a:p>
            <a:pPr marL="0" indent="0">
              <a:buNone/>
            </a:pPr>
            <a:r>
              <a:rPr lang="en-US" sz="1600" b="1">
                <a:latin typeface="Times New Roman" panose="02020603050405020304" pitchFamily="18" charset="0"/>
                <a:cs typeface="Times New Roman" panose="02020603050405020304" pitchFamily="18" charset="0"/>
              </a:rPr>
              <a:t>1. Họp cộng đồng tham vấn tại địa bàn rộng.</a:t>
            </a:r>
            <a:endParaRPr lang="en-US" sz="1600" b="1" smtClean="0">
              <a:latin typeface="Times New Roman" panose="02020603050405020304" pitchFamily="18" charset="0"/>
              <a:cs typeface="Times New Roman" panose="02020603050405020304" pitchFamily="18" charset="0"/>
            </a:endParaRPr>
          </a:p>
          <a:p>
            <a:pPr marL="0" indent="0">
              <a:buNone/>
            </a:pPr>
            <a:r>
              <a:rPr lang="en-US" sz="1600" smtClean="0">
                <a:latin typeface="Times New Roman" panose="02020603050405020304" pitchFamily="18" charset="0"/>
                <a:cs typeface="Times New Roman" panose="02020603050405020304" pitchFamily="18" charset="0"/>
              </a:rPr>
              <a:t>	Việc </a:t>
            </a:r>
            <a:r>
              <a:rPr lang="en-US" sz="1600">
                <a:latin typeface="Times New Roman" panose="02020603050405020304" pitchFamily="18" charset="0"/>
                <a:cs typeface="Times New Roman" panose="02020603050405020304" pitchFamily="18" charset="0"/>
              </a:rPr>
              <a:t>tổ chức tham vấn ý kiến nhân dân trên diện rộng dưới hình thức hội nghị cần chú ý 1 số điểm như sau:</a:t>
            </a:r>
          </a:p>
          <a:p>
            <a:r>
              <a:rPr lang="en-US" sz="1600" smtClean="0">
                <a:latin typeface="Times New Roman" panose="02020603050405020304" pitchFamily="18" charset="0"/>
                <a:cs typeface="Times New Roman" panose="02020603050405020304" pitchFamily="18" charset="0"/>
              </a:rPr>
              <a:t>Địa </a:t>
            </a:r>
            <a:r>
              <a:rPr lang="en-US" sz="1600">
                <a:latin typeface="Times New Roman" panose="02020603050405020304" pitchFamily="18" charset="0"/>
                <a:cs typeface="Times New Roman" panose="02020603050405020304" pitchFamily="18" charset="0"/>
              </a:rPr>
              <a:t>bàn</a:t>
            </a:r>
            <a:r>
              <a:rPr lang="en-US" sz="1600" smtClean="0">
                <a:latin typeface="Times New Roman" panose="02020603050405020304" pitchFamily="18" charset="0"/>
                <a:cs typeface="Times New Roman" panose="02020603050405020304" pitchFamily="18" charset="0"/>
              </a:rPr>
              <a:t>:</a:t>
            </a:r>
          </a:p>
          <a:p>
            <a:r>
              <a:rPr lang="en-US" sz="1600" smtClean="0">
                <a:latin typeface="Times New Roman" panose="02020603050405020304" pitchFamily="18" charset="0"/>
                <a:cs typeface="Times New Roman" panose="02020603050405020304" pitchFamily="18" charset="0"/>
              </a:rPr>
              <a:t>Thời </a:t>
            </a:r>
            <a:r>
              <a:rPr lang="en-US" sz="1600">
                <a:latin typeface="Times New Roman" panose="02020603050405020304" pitchFamily="18" charset="0"/>
                <a:cs typeface="Times New Roman" panose="02020603050405020304" pitchFamily="18" charset="0"/>
              </a:rPr>
              <a:t>gian, địa </a:t>
            </a:r>
            <a:r>
              <a:rPr lang="en-US" sz="1600" smtClean="0">
                <a:latin typeface="Times New Roman" panose="02020603050405020304" pitchFamily="18" charset="0"/>
                <a:cs typeface="Times New Roman" panose="02020603050405020304" pitchFamily="18" charset="0"/>
              </a:rPr>
              <a:t>điểm.</a:t>
            </a:r>
            <a:endParaRPr lang="en-US" sz="1600">
              <a:latin typeface="Times New Roman" panose="02020603050405020304" pitchFamily="18" charset="0"/>
              <a:cs typeface="Times New Roman" panose="02020603050405020304" pitchFamily="18" charset="0"/>
            </a:endParaRPr>
          </a:p>
          <a:p>
            <a:r>
              <a:rPr lang="en-US" sz="1600" smtClean="0">
                <a:latin typeface="Times New Roman" panose="02020603050405020304" pitchFamily="18" charset="0"/>
                <a:cs typeface="Times New Roman" panose="02020603050405020304" pitchFamily="18" charset="0"/>
              </a:rPr>
              <a:t>Thành phần.</a:t>
            </a:r>
            <a:endParaRPr lang="en-US" sz="1600">
              <a:latin typeface="Times New Roman" panose="02020603050405020304" pitchFamily="18" charset="0"/>
              <a:cs typeface="Times New Roman" panose="02020603050405020304" pitchFamily="18" charset="0"/>
            </a:endParaRPr>
          </a:p>
          <a:p>
            <a:r>
              <a:rPr lang="en-US" sz="1600" smtClean="0">
                <a:latin typeface="Times New Roman" panose="02020603050405020304" pitchFamily="18" charset="0"/>
                <a:cs typeface="Times New Roman" panose="02020603050405020304" pitchFamily="18" charset="0"/>
              </a:rPr>
              <a:t>Nội </a:t>
            </a:r>
            <a:r>
              <a:rPr lang="en-US" sz="1600">
                <a:latin typeface="Times New Roman" panose="02020603050405020304" pitchFamily="18" charset="0"/>
                <a:cs typeface="Times New Roman" panose="02020603050405020304" pitchFamily="18" charset="0"/>
              </a:rPr>
              <a:t>dung chương trình Hội nghị.</a:t>
            </a:r>
          </a:p>
          <a:p>
            <a:pPr marL="0" indent="0">
              <a:buNone/>
            </a:pPr>
            <a:r>
              <a:rPr lang="en-US" sz="1600">
                <a:latin typeface="Times New Roman" panose="02020603050405020304" pitchFamily="18" charset="0"/>
                <a:cs typeface="Times New Roman" panose="02020603050405020304" pitchFamily="18" charset="0"/>
              </a:rPr>
              <a:t>Thông thường, hội nghị thường có 03 phần nội dung: Giới thiệu; Nội dung chính hội nghị; Kết thúc</a:t>
            </a:r>
          </a:p>
        </p:txBody>
      </p:sp>
    </p:spTree>
    <p:extLst>
      <p:ext uri="{BB962C8B-B14F-4D97-AF65-F5344CB8AC3E}">
        <p14:creationId xmlns:p14="http://schemas.microsoft.com/office/powerpoint/2010/main" val="2598063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sz="2000" b="1" smtClean="0">
                <a:latin typeface="Times New Roman" panose="02020603050405020304" pitchFamily="18" charset="0"/>
                <a:cs typeface="Times New Roman" panose="02020603050405020304" pitchFamily="18" charset="0"/>
              </a:rPr>
              <a:t>2. Thảo luận nhóm theo nội dung trọng tâm.</a:t>
            </a:r>
          </a:p>
          <a:p>
            <a:pPr marL="0" indent="0">
              <a:buNone/>
            </a:pPr>
            <a:r>
              <a:rPr lang="en-US" sz="200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Thảo </a:t>
            </a:r>
            <a:r>
              <a:rPr lang="en-US" sz="2000">
                <a:latin typeface="Times New Roman" panose="02020603050405020304" pitchFamily="18" charset="0"/>
                <a:cs typeface="Times New Roman" panose="02020603050405020304" pitchFamily="18" charset="0"/>
              </a:rPr>
              <a:t>lụân nhóm theo trọng tâm là một phương pháp áp dụng trong Hội nghị tham vấn. </a:t>
            </a:r>
          </a:p>
          <a:p>
            <a:r>
              <a:rPr lang="en-US" sz="2000" smtClean="0">
                <a:latin typeface="Times New Roman" panose="02020603050405020304" pitchFamily="18" charset="0"/>
                <a:cs typeface="Times New Roman" panose="02020603050405020304" pitchFamily="18" charset="0"/>
              </a:rPr>
              <a:t>Nhóm</a:t>
            </a:r>
            <a:r>
              <a:rPr lang="en-US" sz="2000">
                <a:latin typeface="Times New Roman" panose="02020603050405020304" pitchFamily="18" charset="0"/>
                <a:cs typeface="Times New Roman" panose="02020603050405020304" pitchFamily="18" charset="0"/>
              </a:rPr>
              <a:t>: Chia thành các nhóm 7 đến 15 người để họ có nhiều cơ hội bày tỏ hơn; </a:t>
            </a:r>
          </a:p>
          <a:p>
            <a:r>
              <a:rPr lang="en-US" sz="2000" smtClean="0">
                <a:latin typeface="Times New Roman" panose="02020603050405020304" pitchFamily="18" charset="0"/>
                <a:cs typeface="Times New Roman" panose="02020603050405020304" pitchFamily="18" charset="0"/>
              </a:rPr>
              <a:t>Trọng </a:t>
            </a:r>
            <a:r>
              <a:rPr lang="en-US" sz="2000">
                <a:latin typeface="Times New Roman" panose="02020603050405020304" pitchFamily="18" charset="0"/>
                <a:cs typeface="Times New Roman" panose="02020603050405020304" pitchFamily="18" charset="0"/>
              </a:rPr>
              <a:t>tâm: dẫn dắt thảo luận nhằm đích đã định trước theo cách cuốn chiếu vấn đề, khi mọi thành viên bắt đầu phát biểu lặp lại ý thì chuyển sang vấn đế khác; </a:t>
            </a:r>
          </a:p>
          <a:p>
            <a:r>
              <a:rPr lang="en-US" sz="2000" smtClean="0">
                <a:latin typeface="Times New Roman" panose="02020603050405020304" pitchFamily="18" charset="0"/>
                <a:cs typeface="Times New Roman" panose="02020603050405020304" pitchFamily="18" charset="0"/>
              </a:rPr>
              <a:t>Có </a:t>
            </a:r>
            <a:r>
              <a:rPr lang="en-US" sz="2000">
                <a:latin typeface="Times New Roman" panose="02020603050405020304" pitchFamily="18" charset="0"/>
                <a:cs typeface="Times New Roman" panose="02020603050405020304" pitchFamily="18" charset="0"/>
              </a:rPr>
              <a:t>thể có phần tổng kết chung cả Hội nghị để mọi người cùng được nghe ý kiến các </a:t>
            </a:r>
            <a:r>
              <a:rPr lang="en-US" sz="2000" smtClean="0">
                <a:latin typeface="Times New Roman" panose="02020603050405020304" pitchFamily="18" charset="0"/>
                <a:cs typeface="Times New Roman" panose="02020603050405020304" pitchFamily="18" charset="0"/>
              </a:rPr>
              <a:t>nhóm.</a:t>
            </a:r>
          </a:p>
          <a:p>
            <a:pPr marL="0" indent="0">
              <a:buNone/>
            </a:pPr>
            <a:endParaRPr lang="en-US" sz="2000">
              <a:latin typeface="Times New Roman" panose="02020603050405020304" pitchFamily="18" charset="0"/>
              <a:cs typeface="Times New Roman" panose="02020603050405020304" pitchFamily="18" charset="0"/>
            </a:endParaRPr>
          </a:p>
          <a:p>
            <a:pPr marL="0" indent="0">
              <a:buNone/>
            </a:pPr>
            <a:endParaRPr lang="en-US" sz="2000">
              <a:latin typeface="Times New Roman" panose="02020603050405020304" pitchFamily="18" charset="0"/>
              <a:cs typeface="Times New Roman" panose="02020603050405020304" pitchFamily="18" charset="0"/>
            </a:endParaRPr>
          </a:p>
          <a:p>
            <a:pPr marL="0" indent="0">
              <a:buNone/>
            </a:pPr>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175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36820194"/>
              </p:ext>
            </p:extLst>
          </p:nvPr>
        </p:nvGraphicFramePr>
        <p:xfrm>
          <a:off x="576470" y="252528"/>
          <a:ext cx="11012556" cy="6347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p:nvPr>
        </p:nvSpPr>
        <p:spPr>
          <a:xfrm>
            <a:off x="624164" y="475861"/>
            <a:ext cx="11057762" cy="615821"/>
          </a:xfrm>
        </p:spPr>
        <p:txBody>
          <a:bodyPr>
            <a:normAutofit fontScale="90000"/>
          </a:bodyPr>
          <a:lstStyle/>
          <a:p>
            <a:r>
              <a:rPr lang="en-US" sz="2200" b="1">
                <a:latin typeface="Times New Roman" panose="02020603050405020304" pitchFamily="18" charset="0"/>
                <a:cs typeface="Times New Roman" panose="02020603050405020304" pitchFamily="18" charset="0"/>
              </a:rPr>
              <a:t>I. GIỚI THIỆU TỔNG QUAN DỰ ÁN</a:t>
            </a:r>
            <a:r>
              <a:rPr lang="en-US" sz="2200" b="1" smtClean="0">
                <a:latin typeface="Times New Roman" panose="02020603050405020304" pitchFamily="18" charset="0"/>
                <a:cs typeface="Times New Roman" panose="02020603050405020304" pitchFamily="18" charset="0"/>
              </a:rPr>
              <a:t>.</a:t>
            </a:r>
            <a:br>
              <a:rPr lang="en-US" sz="2200" b="1" smtClean="0">
                <a:latin typeface="Times New Roman" panose="02020603050405020304" pitchFamily="18" charset="0"/>
                <a:cs typeface="Times New Roman" panose="02020603050405020304" pitchFamily="18" charset="0"/>
              </a:rPr>
            </a:br>
            <a:r>
              <a:rPr lang="en-US" sz="2200" smtClean="0">
                <a:latin typeface="Times New Roman" panose="02020603050405020304" pitchFamily="18" charset="0"/>
                <a:cs typeface="Times New Roman" panose="02020603050405020304" pitchFamily="18" charset="0"/>
              </a:rPr>
              <a:t>1. Thông tin cơ bản về Dự án</a:t>
            </a:r>
            <a:endParaRPr lang="en-US"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874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9" y="718457"/>
            <a:ext cx="8915400" cy="5859625"/>
          </a:xfrm>
        </p:spPr>
        <p:txBody>
          <a:bodyPr>
            <a:noAutofit/>
          </a:bodyPr>
          <a:lstStyle/>
          <a:p>
            <a:pPr marL="0" indent="0">
              <a:buNone/>
            </a:pPr>
            <a:r>
              <a:rPr lang="en-US" sz="2000" b="1">
                <a:latin typeface="Times New Roman" panose="02020603050405020304" pitchFamily="18" charset="0"/>
                <a:cs typeface="Times New Roman" panose="02020603050405020304" pitchFamily="18" charset="0"/>
              </a:rPr>
              <a:t>3. Phỏng vấn người cung cấp thông tin chủ chốt hay đại diện cộng đồng.</a:t>
            </a:r>
          </a:p>
          <a:p>
            <a:pPr marL="0" indent="0">
              <a:buNone/>
            </a:pPr>
            <a:r>
              <a:rPr lang="en-US" sz="2000">
                <a:latin typeface="Times New Roman" panose="02020603050405020304" pitchFamily="18" charset="0"/>
                <a:cs typeface="Times New Roman" panose="02020603050405020304" pitchFamily="18" charset="0"/>
              </a:rPr>
              <a:t>	Đây là hình thức phỏng vấn sâu, bằng cách trực tiếp phỏng vấn cá nhân có liên quan sau khi thấy cần trao đổi thêm về một số ý kiến đã được góp ý tại các cuộc tiếp dân, họp dân nơi cư trú; khảo. Cách thức chuẩn bị và tiến hành như sau:</a:t>
            </a:r>
          </a:p>
          <a:p>
            <a:r>
              <a:rPr lang="en-US" sz="2000">
                <a:latin typeface="Times New Roman" panose="02020603050405020304" pitchFamily="18" charset="0"/>
                <a:cs typeface="Times New Roman" panose="02020603050405020304" pitchFamily="18" charset="0"/>
              </a:rPr>
              <a:t>Mời cả tổ đại biểu cùng dự hay chỉ 1 hoặc 2 đại biểu tham gia tuỳ tính chất của cuộc phỏng vấn và yêu cầu của người được phỏng vấn</a:t>
            </a:r>
          </a:p>
          <a:p>
            <a:r>
              <a:rPr lang="en-US" sz="2000">
                <a:latin typeface="Times New Roman" panose="02020603050405020304" pitchFamily="18" charset="0"/>
                <a:cs typeface="Times New Roman" panose="02020603050405020304" pitchFamily="18" charset="0"/>
              </a:rPr>
              <a:t>	Người phỏng vấn chọn lựa kỹ một số câu hỏi hướng tới chủ đề nhằm chủ động dẫn dắt người đối thoại đi vào đúng trọng tâm.</a:t>
            </a:r>
          </a:p>
          <a:p>
            <a:r>
              <a:rPr lang="en-US" sz="2000">
                <a:latin typeface="Times New Roman" panose="02020603050405020304" pitchFamily="18" charset="0"/>
                <a:cs typeface="Times New Roman" panose="02020603050405020304" pitchFamily="18" charset="0"/>
              </a:rPr>
              <a:t>	Thu xếp nơi phỏng vấn nhằm tạo thuận lợi, an toàn cho người trả lời phỏng vấn; tạo cảm giác an tâm; đảm bảo không có sự chen ngang của người khác; của hoạt động khác; trừ khi có sự đồng thuận trước của người được phỏng vấn.</a:t>
            </a:r>
          </a:p>
          <a:p>
            <a:r>
              <a:rPr lang="en-US" sz="2000">
                <a:latin typeface="Times New Roman" panose="02020603050405020304" pitchFamily="18" charset="0"/>
                <a:cs typeface="Times New Roman" panose="02020603050405020304" pitchFamily="18" charset="0"/>
              </a:rPr>
              <a:t>	Phải tôn trọng quan điểm riêng của người đối thoại. Không vội vàng bày tỏ chính kiến cá nhân hoặc quan điểm của cơ quan dân cử. Không bình luận tốt xấu về những dẫn chứng mà nguời dân nêu ra.</a:t>
            </a:r>
          </a:p>
        </p:txBody>
      </p:sp>
    </p:spTree>
    <p:extLst>
      <p:ext uri="{BB962C8B-B14F-4D97-AF65-F5344CB8AC3E}">
        <p14:creationId xmlns:p14="http://schemas.microsoft.com/office/powerpoint/2010/main" val="926430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618828" y="475861"/>
            <a:ext cx="10240379" cy="6102221"/>
          </a:xfrm>
        </p:spPr>
        <p:txBody>
          <a:bodyPr>
            <a:noAutofit/>
          </a:bodyPr>
          <a:lstStyle/>
          <a:p>
            <a:pPr marL="0" indent="0">
              <a:buNone/>
            </a:pPr>
            <a:r>
              <a:rPr lang="en-US" sz="1600" b="1">
                <a:latin typeface="Times New Roman" panose="02020603050405020304" pitchFamily="18" charset="0"/>
                <a:cs typeface="Times New Roman" panose="02020603050405020304" pitchFamily="18" charset="0"/>
              </a:rPr>
              <a:t>4. Tiếp nhận ý kiến qua báo chí, internet, phương tiện liên lạc</a:t>
            </a:r>
          </a:p>
          <a:p>
            <a:pPr marL="0" indent="0">
              <a:buNone/>
            </a:pPr>
            <a:r>
              <a:rPr lang="en-US" sz="1600" smtClean="0">
                <a:latin typeface="Times New Roman" panose="02020603050405020304" pitchFamily="18" charset="0"/>
                <a:cs typeface="Times New Roman" panose="02020603050405020304" pitchFamily="18" charset="0"/>
              </a:rPr>
              <a:t>Đây </a:t>
            </a:r>
            <a:r>
              <a:rPr lang="en-US" sz="1600">
                <a:latin typeface="Times New Roman" panose="02020603050405020304" pitchFamily="18" charset="0"/>
                <a:cs typeface="Times New Roman" panose="02020603050405020304" pitchFamily="18" charset="0"/>
              </a:rPr>
              <a:t>là hình thức tham vấn công chúng một cách bị động thông qua viêc nêu yêu cầu và tiếp nhận thông tin phản hồi bằng đơn, thư; qua báo chí; qua mạng thông tin điện tử, fax, vv…Với hình thức này, cơ quan và đại biểu dân cử có thể huy động thêm sự đóng góp của những người không có điều kiện tham gia các buổi tham vấn trực tiếp.</a:t>
            </a:r>
          </a:p>
          <a:p>
            <a:pPr marL="0" lvl="0" indent="0">
              <a:buNone/>
            </a:pPr>
            <a:r>
              <a:rPr lang="en-US" sz="1600">
                <a:latin typeface="Times New Roman" panose="02020603050405020304" pitchFamily="18" charset="0"/>
                <a:cs typeface="Times New Roman" panose="02020603050405020304" pitchFamily="18" charset="0"/>
              </a:rPr>
              <a:t>Cách thức chuẩn bị và tiến hành</a:t>
            </a:r>
          </a:p>
          <a:p>
            <a:r>
              <a:rPr lang="en-US" sz="1600">
                <a:latin typeface="Times New Roman" panose="02020603050405020304" pitchFamily="18" charset="0"/>
                <a:cs typeface="Times New Roman" panose="02020603050405020304" pitchFamily="18" charset="0"/>
              </a:rPr>
              <a:t>	Cần soạn thảo các thông báo về nội dung tham vấn, cho đăng tải trên báo chí hoặc trang Web của Sở Tài nguyên và Môi trường; ghi rõ địa chỉ và cách thức tiếp thu ý kiến phản hồi hoặc qua trang thông tin điện tử này hoặc góp ý kiến qua đường bưu điện. Cần phổ biến rõ chủ đề trọng tâm; phổ biến mục đích, yêu cầu tham vấn công chúng. Nên công bố địa chỉ và số điện thoại, email có liên quan để công chúng tiện liên hệ, góp ý. </a:t>
            </a:r>
          </a:p>
          <a:p>
            <a:r>
              <a:rPr lang="en-US" sz="1600">
                <a:latin typeface="Times New Roman" panose="02020603050405020304" pitchFamily="18" charset="0"/>
                <a:cs typeface="Times New Roman" panose="02020603050405020304" pitchFamily="18" charset="0"/>
              </a:rPr>
              <a:t>	Thư góp ý của người dân sẽ được tập hợp và chuyển giao cho bộ phận xử lý ý kiến tham vấn để yêu cầu đối tượng tham vấn bổ sung, làm rõ thông tin và tổng hợp, phản hồi cho người góp ý một cách thích hợp. </a:t>
            </a:r>
          </a:p>
          <a:p>
            <a:r>
              <a:rPr lang="en-US" sz="1600">
                <a:latin typeface="Times New Roman" panose="02020603050405020304" pitchFamily="18" charset="0"/>
                <a:cs typeface="Times New Roman" panose="02020603050405020304" pitchFamily="18" charset="0"/>
              </a:rPr>
              <a:t>	Đối với những vấn đề cần tiếp tục bổ sung, kiểm chứng, những kiến nghị đối với cán bộ, công chức thuộc bộ máy chính quyền địa phương, ý kiến đóng góp cho những chương trình, dự án cụ thể và những đơn thư khiếu nại, tố cáo phải chuyển đến các cơ quan có thẩm quyền xem xét, giải quyêt và thường xuyên theo dõi, đôn đốc việc xử lý… </a:t>
            </a:r>
          </a:p>
          <a:p>
            <a:r>
              <a:rPr lang="en-US" sz="1600">
                <a:latin typeface="Times New Roman" panose="02020603050405020304" pitchFamily="18" charset="0"/>
                <a:cs typeface="Times New Roman" panose="02020603050405020304" pitchFamily="18" charset="0"/>
              </a:rPr>
              <a:t>	Đối với những nguồn tin, những kiến nghị có giá trị cần tiếp tục đối thoại bằng các hình thức thích hợp để những vấn đề có tầm chính sách đều được phản ảnh vào các quyết định của cơ quan dân cử hoặc kiến nghị lên cấp cao hơn nghiên cứu. </a:t>
            </a:r>
          </a:p>
          <a:p>
            <a:r>
              <a:rPr lang="en-US" sz="1600">
                <a:latin typeface="Times New Roman" panose="02020603050405020304" pitchFamily="18" charset="0"/>
                <a:cs typeface="Times New Roman" panose="02020603050405020304" pitchFamily="18" charset="0"/>
              </a:rPr>
              <a:t>	Cần hệ thống hoá đơn thư và thông tin tiếp nhận được; phân công theo dõi việc giải quyết. Quan tâm ứng dụng công nghệ thông tin để tiếp nhận, xử lý thông tin kịp thời và đạt kết quả cao hơn. Cần có mẫu phản hồi ngay và bày tỏ lòng cảm ơn đối với những đóng góp xây dựng của cử tri đối với hoạt động của cơ quan và đại biểu dân cử. Biểu thị thái độ khuyến khích việc tiếp tục đóng góp bằng đơn thư.</a:t>
            </a:r>
          </a:p>
        </p:txBody>
      </p:sp>
    </p:spTree>
    <p:extLst>
      <p:ext uri="{BB962C8B-B14F-4D97-AF65-F5344CB8AC3E}">
        <p14:creationId xmlns:p14="http://schemas.microsoft.com/office/powerpoint/2010/main" val="1557223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631871" y="998376"/>
            <a:ext cx="8911687" cy="4674635"/>
          </a:xfrm>
        </p:spPr>
        <p:txBody>
          <a:bodyPr/>
          <a:lstStyle/>
          <a:p>
            <a:pPr algn="ctr"/>
            <a:endParaRPr lang="en-US">
              <a:latin typeface="Times New Roman" panose="02020603050405020304" pitchFamily="18" charset="0"/>
              <a:cs typeface="Times New Roman" panose="02020603050405020304" pitchFamily="18" charset="0"/>
            </a:endParaRPr>
          </a:p>
        </p:txBody>
      </p:sp>
      <p:sp>
        <p:nvSpPr>
          <p:cNvPr id="8" name="Rectangle 7"/>
          <p:cNvSpPr/>
          <p:nvPr/>
        </p:nvSpPr>
        <p:spPr>
          <a:xfrm>
            <a:off x="2066531" y="2967335"/>
            <a:ext cx="8058937" cy="923330"/>
          </a:xfrm>
          <a:prstGeom prst="rect">
            <a:avLst/>
          </a:prstGeom>
          <a:noFill/>
        </p:spPr>
        <p:txBody>
          <a:bodyPr wrap="none" lIns="91440" tIns="45720" rIns="91440" bIns="45720">
            <a:spAutoFit/>
          </a:bodyPr>
          <a:lstStyle/>
          <a:p>
            <a:pPr algn="ctr"/>
            <a:r>
              <a:rPr lang="en-US" sz="5400" b="1" cap="none" spc="0" smtClean="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TRÂN TRỌNG CẢM ƠN.</a:t>
            </a:r>
            <a:endParaRPr lang="en-US"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0091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Group 9"/>
          <p:cNvGrpSpPr/>
          <p:nvPr/>
        </p:nvGrpSpPr>
        <p:grpSpPr>
          <a:xfrm>
            <a:off x="655320" y="2560320"/>
            <a:ext cx="1732280" cy="1770380"/>
            <a:chOff x="1285240" y="2428240"/>
            <a:chExt cx="1803400" cy="1803400"/>
          </a:xfrm>
          <a:gradFill flip="none" rotWithShape="1">
            <a:gsLst>
              <a:gs pos="0">
                <a:schemeClr val="bg1">
                  <a:lumMod val="75000"/>
                </a:schemeClr>
              </a:gs>
              <a:gs pos="100000">
                <a:schemeClr val="bg1">
                  <a:alpha val="50000"/>
                  <a:lumMod val="85000"/>
                </a:schemeClr>
              </a:gs>
            </a:gsLst>
            <a:lin ang="10800000" scaled="1"/>
            <a:tileRect/>
          </a:gradFill>
        </p:grpSpPr>
        <p:sp>
          <p:nvSpPr>
            <p:cNvPr id="8" name="Flowchart: Connector 7"/>
            <p:cNvSpPr/>
            <p:nvPr/>
          </p:nvSpPr>
          <p:spPr>
            <a:xfrm>
              <a:off x="1432560" y="2575560"/>
              <a:ext cx="1508760" cy="1508760"/>
            </a:xfrm>
            <a:prstGeom prst="flowChart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smtClean="0">
                  <a:ln w="12700">
                    <a:solidFill>
                      <a:schemeClr val="tx1"/>
                    </a:solidFill>
                  </a:ln>
                  <a:solidFill>
                    <a:schemeClr val="tx1"/>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MỤC TIÊU CỤ THỂ CỦA </a:t>
              </a:r>
            </a:p>
            <a:p>
              <a:pPr algn="ctr"/>
              <a:r>
                <a:rPr lang="en-US" sz="1600" smtClean="0">
                  <a:ln w="12700">
                    <a:solidFill>
                      <a:schemeClr val="tx1"/>
                    </a:solidFill>
                  </a:ln>
                  <a:solidFill>
                    <a:schemeClr val="tx1"/>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DỰ ÁN</a:t>
              </a:r>
            </a:p>
          </p:txBody>
        </p:sp>
        <p:sp>
          <p:nvSpPr>
            <p:cNvPr id="9" name="Donut 8"/>
            <p:cNvSpPr/>
            <p:nvPr/>
          </p:nvSpPr>
          <p:spPr>
            <a:xfrm>
              <a:off x="1285240" y="2428240"/>
              <a:ext cx="1803400" cy="1803400"/>
            </a:xfrm>
            <a:prstGeom prst="donut">
              <a:avLst>
                <a:gd name="adj" fmla="val 7636"/>
              </a:avLst>
            </a:prstGeom>
            <a:grpFill/>
            <a:ln>
              <a:noFill/>
            </a:ln>
            <a:effectLst>
              <a:outerShdw blurRad="88900" dist="63500" dir="54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 name="Block Arc 10"/>
          <p:cNvSpPr/>
          <p:nvPr/>
        </p:nvSpPr>
        <p:spPr>
          <a:xfrm rot="5400000">
            <a:off x="-119075" y="1816550"/>
            <a:ext cx="3281070" cy="3257920"/>
          </a:xfrm>
          <a:prstGeom prst="blockArc">
            <a:avLst>
              <a:gd name="adj1" fmla="val 10800000"/>
              <a:gd name="adj2" fmla="val 21520804"/>
              <a:gd name="adj3" fmla="val 3220"/>
            </a:avLst>
          </a:prstGeom>
          <a:gradFill flip="none" rotWithShape="1">
            <a:gsLst>
              <a:gs pos="100000">
                <a:schemeClr val="bg1">
                  <a:lumMod val="79000"/>
                </a:schemeClr>
              </a:gs>
              <a:gs pos="100000">
                <a:schemeClr val="bg1">
                  <a:alpha val="50000"/>
                  <a:lumMod val="85000"/>
                </a:schemeClr>
              </a:gs>
            </a:gsLst>
            <a:lin ang="0" scaled="1"/>
            <a:tileRect/>
          </a:gradFill>
          <a:ln>
            <a:noFill/>
          </a:ln>
          <a:effectLst>
            <a:outerShdw blurRad="50800" dist="50800" dir="54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lock Arc 11"/>
          <p:cNvSpPr/>
          <p:nvPr/>
        </p:nvSpPr>
        <p:spPr>
          <a:xfrm rot="5400000">
            <a:off x="-479643" y="1458526"/>
            <a:ext cx="4002206" cy="3973968"/>
          </a:xfrm>
          <a:prstGeom prst="blockArc">
            <a:avLst>
              <a:gd name="adj1" fmla="val 10800000"/>
              <a:gd name="adj2" fmla="val 21594931"/>
              <a:gd name="adj3" fmla="val 0"/>
            </a:avLst>
          </a:prstGeom>
          <a:gradFill flip="none" rotWithShape="1">
            <a:gsLst>
              <a:gs pos="90000">
                <a:schemeClr val="bg1">
                  <a:lumMod val="79000"/>
                </a:schemeClr>
              </a:gs>
              <a:gs pos="100000">
                <a:schemeClr val="bg1">
                  <a:alpha val="50000"/>
                  <a:lumMod val="85000"/>
                </a:schemeClr>
              </a:gs>
            </a:gsLst>
            <a:lin ang="0" scaled="1"/>
            <a:tileRect/>
          </a:gradFill>
          <a:ln w="12700">
            <a:solidFill>
              <a:schemeClr val="bg1">
                <a:lumMod val="6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8" name="Group 37"/>
          <p:cNvGrpSpPr/>
          <p:nvPr/>
        </p:nvGrpSpPr>
        <p:grpSpPr>
          <a:xfrm>
            <a:off x="4533110" y="1461301"/>
            <a:ext cx="6730296" cy="1261940"/>
            <a:chOff x="6994570" y="1216615"/>
            <a:chExt cx="6730296" cy="1261940"/>
          </a:xfrm>
          <a:gradFill flip="none" rotWithShape="1">
            <a:gsLst>
              <a:gs pos="70000">
                <a:srgbClr val="19B3B7"/>
              </a:gs>
              <a:gs pos="100000">
                <a:srgbClr val="FFC000"/>
              </a:gs>
              <a:gs pos="99000">
                <a:schemeClr val="bg1">
                  <a:alpha val="50000"/>
                  <a:lumMod val="99000"/>
                  <a:lumOff val="1000"/>
                </a:schemeClr>
              </a:gs>
            </a:gsLst>
            <a:lin ang="0" scaled="1"/>
            <a:tileRect/>
          </a:gradFill>
        </p:grpSpPr>
        <p:sp>
          <p:nvSpPr>
            <p:cNvPr id="39" name="Pentagon 38"/>
            <p:cNvSpPr/>
            <p:nvPr/>
          </p:nvSpPr>
          <p:spPr>
            <a:xfrm>
              <a:off x="7478864" y="1216615"/>
              <a:ext cx="6246002" cy="126194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8325"/>
              <a:r>
                <a:rPr lang="vi-VN">
                  <a:solidFill>
                    <a:schemeClr val="tx1"/>
                  </a:solidFill>
                  <a:latin typeface="Times New Roman" panose="02020603050405020304" pitchFamily="18" charset="0"/>
                  <a:cs typeface="Times New Roman" panose="02020603050405020304" pitchFamily="18" charset="0"/>
                </a:rPr>
                <a:t>Hoàn thiện và vận hành CSDL đất đai quốc gia </a:t>
              </a:r>
              <a:r>
                <a:rPr lang="vi-VN" smtClean="0">
                  <a:solidFill>
                    <a:schemeClr val="tx1"/>
                  </a:solidFill>
                  <a:latin typeface="Times New Roman" panose="02020603050405020304" pitchFamily="18" charset="0"/>
                  <a:cs typeface="Times New Roman" panose="02020603050405020304" pitchFamily="18" charset="0"/>
                </a:rPr>
                <a:t> phục </a:t>
              </a:r>
              <a:r>
                <a:rPr lang="vi-VN">
                  <a:solidFill>
                    <a:schemeClr val="tx1"/>
                  </a:solidFill>
                  <a:latin typeface="Times New Roman" panose="02020603050405020304" pitchFamily="18" charset="0"/>
                  <a:cs typeface="Times New Roman" panose="02020603050405020304" pitchFamily="18" charset="0"/>
                </a:rPr>
                <a:t>vụ công tác quản lý đất đai, cung cấp dịch vụ công về đất đai và chia sẻ thông tin đất đai với các ngành có liên quan (thuế, công chứng, ngân hàng,…).</a:t>
              </a:r>
              <a:endParaRPr lang="en-US">
                <a:solidFill>
                  <a:schemeClr val="tx1"/>
                </a:solidFill>
                <a:latin typeface="Times New Roman" panose="02020603050405020304" pitchFamily="18" charset="0"/>
                <a:cs typeface="Times New Roman" panose="02020603050405020304" pitchFamily="18" charset="0"/>
              </a:endParaRPr>
            </a:p>
          </p:txBody>
        </p:sp>
        <p:sp>
          <p:nvSpPr>
            <p:cNvPr id="40" name="Rounded Rectangle 39"/>
            <p:cNvSpPr/>
            <p:nvPr/>
          </p:nvSpPr>
          <p:spPr>
            <a:xfrm rot="2727274">
              <a:off x="6986780" y="1362806"/>
              <a:ext cx="983240" cy="967660"/>
            </a:xfrm>
            <a:prstGeom prst="roundRect">
              <a:avLst/>
            </a:prstGeom>
            <a:grpFill/>
            <a:ln>
              <a:noFill/>
            </a:ln>
            <a:effectLst>
              <a:outerShdw blurRad="114300" dist="76200" dir="2700000" sx="104000" sy="104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4957034" y="2774342"/>
            <a:ext cx="6943794" cy="1321244"/>
            <a:chOff x="6668621" y="2598291"/>
            <a:chExt cx="7216996" cy="1321244"/>
          </a:xfrm>
          <a:gradFill flip="none" rotWithShape="1">
            <a:gsLst>
              <a:gs pos="70000">
                <a:srgbClr val="D454BC"/>
              </a:gs>
              <a:gs pos="100000">
                <a:srgbClr val="FFC000"/>
              </a:gs>
              <a:gs pos="99000">
                <a:schemeClr val="bg1">
                  <a:alpha val="50000"/>
                  <a:lumMod val="99000"/>
                  <a:lumOff val="1000"/>
                </a:schemeClr>
              </a:gs>
            </a:gsLst>
            <a:lin ang="0" scaled="1"/>
            <a:tileRect/>
          </a:gradFill>
        </p:grpSpPr>
        <p:sp>
          <p:nvSpPr>
            <p:cNvPr id="42" name="Pentagon 41"/>
            <p:cNvSpPr/>
            <p:nvPr/>
          </p:nvSpPr>
          <p:spPr>
            <a:xfrm>
              <a:off x="7197661" y="2598291"/>
              <a:ext cx="6687956" cy="1321244"/>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7525"/>
              <a:r>
                <a:rPr lang="en-US" err="1">
                  <a:solidFill>
                    <a:schemeClr val="tx1"/>
                  </a:solidFill>
                  <a:latin typeface="Times New Roman" panose="02020603050405020304" pitchFamily="18" charset="0"/>
                  <a:cs typeface="Times New Roman" panose="02020603050405020304" pitchFamily="18" charset="0"/>
                </a:rPr>
                <a:t>Hỗ</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trợ</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tăng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cường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công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tác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quản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lý</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sử</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dụng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đất</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đai</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và</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đảm</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bảo</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thực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hiện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thống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nhất</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Luật</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Đất</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đai</a:t>
              </a:r>
              <a:r>
                <a:rPr lang="en-US">
                  <a:solidFill>
                    <a:schemeClr val="tx1"/>
                  </a:solidFill>
                  <a:latin typeface="Times New Roman" panose="02020603050405020304" pitchFamily="18" charset="0"/>
                  <a:cs typeface="Times New Roman" panose="02020603050405020304" pitchFamily="18" charset="0"/>
                </a:rPr>
                <a:t> 2013 ở </a:t>
              </a:r>
              <a:r>
                <a:rPr lang="en-US" err="1">
                  <a:solidFill>
                    <a:schemeClr val="tx1"/>
                  </a:solidFill>
                  <a:latin typeface="Times New Roman" panose="02020603050405020304" pitchFamily="18" charset="0"/>
                  <a:cs typeface="Times New Roman" panose="02020603050405020304" pitchFamily="18" charset="0"/>
                </a:rPr>
                <a:t>các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cấp</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thiết</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lập</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hệ</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thống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theo</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dõi</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và</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đánh</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giá</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tình</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hình</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quản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lý</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sử</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dụng</a:t>
              </a:r>
              <a:r>
                <a:rPr lang="en-US">
                  <a:solidFill>
                    <a:schemeClr val="tx1"/>
                  </a:solidFill>
                  <a:latin typeface="Times New Roman" panose="02020603050405020304" pitchFamily="18" charset="0"/>
                  <a:cs typeface="Times New Roman" panose="02020603050405020304" pitchFamily="18" charset="0"/>
                </a:rPr>
                <a:t> </a:t>
              </a:r>
              <a:r>
                <a:rPr lang="en-US" err="1" smtClean="0">
                  <a:solidFill>
                    <a:schemeClr val="tx1"/>
                  </a:solidFill>
                  <a:latin typeface="Times New Roman" panose="02020603050405020304" pitchFamily="18" charset="0"/>
                  <a:cs typeface="Times New Roman" panose="02020603050405020304" pitchFamily="18" charset="0"/>
                </a:rPr>
                <a:t>đất</a:t>
              </a:r>
              <a:r>
                <a:rPr lang="en-US">
                  <a:solidFill>
                    <a:schemeClr val="tx1"/>
                  </a:solidFill>
                  <a:latin typeface="Times New Roman" panose="02020603050405020304" pitchFamily="18" charset="0"/>
                  <a:cs typeface="Times New Roman" panose="02020603050405020304" pitchFamily="18" charset="0"/>
                </a:rPr>
                <a:t>.</a:t>
              </a:r>
            </a:p>
          </p:txBody>
        </p:sp>
        <p:sp>
          <p:nvSpPr>
            <p:cNvPr id="43" name="Rounded Rectangle 42"/>
            <p:cNvSpPr/>
            <p:nvPr/>
          </p:nvSpPr>
          <p:spPr>
            <a:xfrm rot="2727274">
              <a:off x="6671308" y="2725251"/>
              <a:ext cx="1052704" cy="1058078"/>
            </a:xfrm>
            <a:prstGeom prst="roundRect">
              <a:avLst/>
            </a:prstGeom>
            <a:grpFill/>
            <a:ln>
              <a:noFill/>
            </a:ln>
            <a:effectLst>
              <a:outerShdw blurRad="114300" dist="76200" dir="2700000" sx="104000" sy="104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607525" y="4170018"/>
            <a:ext cx="6828135" cy="1178215"/>
            <a:chOff x="7012525" y="1321215"/>
            <a:chExt cx="6828135" cy="1178215"/>
          </a:xfrm>
          <a:gradFill flip="none" rotWithShape="1">
            <a:gsLst>
              <a:gs pos="70000">
                <a:srgbClr val="51AF77"/>
              </a:gs>
              <a:gs pos="100000">
                <a:srgbClr val="FFC000"/>
              </a:gs>
              <a:gs pos="99000">
                <a:schemeClr val="bg1">
                  <a:alpha val="50000"/>
                  <a:lumMod val="99000"/>
                  <a:lumOff val="1000"/>
                </a:schemeClr>
              </a:gs>
            </a:gsLst>
            <a:lin ang="0" scaled="1"/>
            <a:tileRect/>
          </a:gradFill>
        </p:grpSpPr>
        <p:sp>
          <p:nvSpPr>
            <p:cNvPr id="45" name="Pentagon 44"/>
            <p:cNvSpPr/>
            <p:nvPr/>
          </p:nvSpPr>
          <p:spPr>
            <a:xfrm>
              <a:off x="7421940" y="1321215"/>
              <a:ext cx="6418720" cy="1178215"/>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7525"/>
              <a:r>
                <a:rPr lang="en-US" err="1">
                  <a:solidFill>
                    <a:schemeClr val="tx1"/>
                  </a:solidFill>
                  <a:latin typeface="Times New Roman" panose="02020603050405020304" pitchFamily="18" charset="0"/>
                  <a:cs typeface="Times New Roman" panose="02020603050405020304" pitchFamily="18" charset="0"/>
                </a:rPr>
                <a:t>Hoàn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thiện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việc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cung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cấp</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dịch</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vụ</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công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trong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lĩnh</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vực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đất</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đai</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thông</a:t>
              </a:r>
              <a:r>
                <a:rPr lang="en-US">
                  <a:solidFill>
                    <a:schemeClr val="tx1"/>
                  </a:solidFill>
                  <a:latin typeface="Times New Roman" panose="02020603050405020304" pitchFamily="18" charset="0"/>
                  <a:cs typeface="Times New Roman" panose="02020603050405020304" pitchFamily="18" charset="0"/>
                </a:rPr>
                <a:t> qua </a:t>
              </a:r>
              <a:r>
                <a:rPr lang="en-US" err="1">
                  <a:solidFill>
                    <a:schemeClr val="tx1"/>
                  </a:solidFill>
                  <a:latin typeface="Times New Roman" panose="02020603050405020304" pitchFamily="18" charset="0"/>
                  <a:cs typeface="Times New Roman" panose="02020603050405020304" pitchFamily="18" charset="0"/>
                </a:rPr>
                <a:t>việc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hiện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đại</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hóa</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các</a:t>
              </a:r>
              <a:r>
                <a:rPr lang="en-US">
                  <a:solidFill>
                    <a:schemeClr val="tx1"/>
                  </a:solidFill>
                  <a:latin typeface="Times New Roman" panose="02020603050405020304" pitchFamily="18" charset="0"/>
                  <a:cs typeface="Times New Roman" panose="02020603050405020304" pitchFamily="18" charset="0"/>
                </a:rPr>
                <a:t> VPĐK </a:t>
              </a:r>
              <a:r>
                <a:rPr lang="en-US" err="1">
                  <a:solidFill>
                    <a:schemeClr val="tx1"/>
                  </a:solidFill>
                  <a:latin typeface="Times New Roman" panose="02020603050405020304" pitchFamily="18" charset="0"/>
                  <a:cs typeface="Times New Roman" panose="02020603050405020304" pitchFamily="18" charset="0"/>
                </a:rPr>
                <a:t>từ</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việc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cải</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tiến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quy</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trình</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tiêu</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chuẩn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dịch</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vụ</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tới</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việc</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trang</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bị</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thiết</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bị</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đầu</a:t>
              </a:r>
              <a:r>
                <a:rPr lang="en-US">
                  <a:solidFill>
                    <a:schemeClr val="tx1"/>
                  </a:solidFill>
                  <a:latin typeface="Times New Roman" panose="02020603050405020304" pitchFamily="18" charset="0"/>
                  <a:cs typeface="Times New Roman" panose="02020603050405020304" pitchFamily="18" charset="0"/>
                </a:rPr>
                <a:t> - </a:t>
              </a:r>
              <a:r>
                <a:rPr lang="en-US" err="1">
                  <a:solidFill>
                    <a:schemeClr val="tx1"/>
                  </a:solidFill>
                  <a:latin typeface="Times New Roman" panose="02020603050405020304" pitchFamily="18" charset="0"/>
                  <a:cs typeface="Times New Roman" panose="02020603050405020304" pitchFamily="18" charset="0"/>
                </a:rPr>
                <a:t>cuối</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của</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các</a:t>
              </a:r>
              <a:r>
                <a:rPr lang="en-US">
                  <a:solidFill>
                    <a:schemeClr val="tx1"/>
                  </a:solidFill>
                  <a:latin typeface="Times New Roman" panose="02020603050405020304" pitchFamily="18" charset="0"/>
                  <a:cs typeface="Times New Roman" panose="02020603050405020304" pitchFamily="18" charset="0"/>
                </a:rPr>
                <a:t> VPĐK </a:t>
              </a:r>
              <a:r>
                <a:rPr lang="en-US" err="1">
                  <a:solidFill>
                    <a:schemeClr val="tx1"/>
                  </a:solidFill>
                  <a:latin typeface="Times New Roman" panose="02020603050405020304" pitchFamily="18" charset="0"/>
                  <a:cs typeface="Times New Roman" panose="02020603050405020304" pitchFamily="18" charset="0"/>
                </a:rPr>
                <a:t>và</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đào</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tạo</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cán</a:t>
              </a:r>
              <a:r>
                <a:rPr lang="en-US">
                  <a:solidFill>
                    <a:schemeClr val="tx1"/>
                  </a:solidFill>
                  <a:latin typeface="Times New Roman" panose="02020603050405020304" pitchFamily="18" charset="0"/>
                  <a:cs typeface="Times New Roman" panose="02020603050405020304" pitchFamily="18" charset="0"/>
                </a:rPr>
                <a:t> </a:t>
              </a:r>
              <a:r>
                <a:rPr lang="en-US" err="1">
                  <a:solidFill>
                    <a:schemeClr val="tx1"/>
                  </a:solidFill>
                  <a:latin typeface="Times New Roman" panose="02020603050405020304" pitchFamily="18" charset="0"/>
                  <a:cs typeface="Times New Roman" panose="02020603050405020304" pitchFamily="18" charset="0"/>
                </a:rPr>
                <a:t>bộ</a:t>
              </a:r>
              <a:endParaRPr lang="en-US">
                <a:solidFill>
                  <a:schemeClr val="tx1"/>
                </a:solidFill>
                <a:latin typeface="Times New Roman" panose="02020603050405020304" pitchFamily="18" charset="0"/>
                <a:cs typeface="Times New Roman" panose="02020603050405020304" pitchFamily="18" charset="0"/>
              </a:endParaRPr>
            </a:p>
          </p:txBody>
        </p:sp>
        <p:sp>
          <p:nvSpPr>
            <p:cNvPr id="46" name="Rounded Rectangle 45"/>
            <p:cNvSpPr/>
            <p:nvPr/>
          </p:nvSpPr>
          <p:spPr>
            <a:xfrm rot="2727274">
              <a:off x="7005058" y="1457667"/>
              <a:ext cx="935228" cy="920294"/>
            </a:xfrm>
            <a:prstGeom prst="roundRect">
              <a:avLst/>
            </a:prstGeom>
            <a:grpFill/>
            <a:ln>
              <a:noFill/>
            </a:ln>
            <a:effectLst>
              <a:outerShdw blurRad="114300" dist="76200" dir="2700000" sx="104000" sy="104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Flowchart: Connector 49"/>
          <p:cNvSpPr/>
          <p:nvPr/>
        </p:nvSpPr>
        <p:spPr>
          <a:xfrm flipV="1">
            <a:off x="2099500" y="1954048"/>
            <a:ext cx="152400" cy="152400"/>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Connector 50"/>
          <p:cNvSpPr/>
          <p:nvPr/>
        </p:nvSpPr>
        <p:spPr>
          <a:xfrm flipV="1">
            <a:off x="2748048" y="2522063"/>
            <a:ext cx="152400" cy="152400"/>
          </a:xfrm>
          <a:prstGeom prst="flowChartConnector">
            <a:avLst/>
          </a:prstGeom>
          <a:solidFill>
            <a:srgbClr val="19B3B7"/>
          </a:solidFill>
          <a:ln>
            <a:solidFill>
              <a:srgbClr val="19B3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Connector 51"/>
          <p:cNvSpPr/>
          <p:nvPr/>
        </p:nvSpPr>
        <p:spPr>
          <a:xfrm flipV="1">
            <a:off x="3048457" y="3347720"/>
            <a:ext cx="152400" cy="152400"/>
          </a:xfrm>
          <a:prstGeom prst="flowChartConnector">
            <a:avLst/>
          </a:prstGeom>
          <a:solidFill>
            <a:srgbClr val="D454BC"/>
          </a:solidFill>
          <a:ln>
            <a:solidFill>
              <a:srgbClr val="D454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lowchart: Connector 52"/>
          <p:cNvSpPr/>
          <p:nvPr/>
        </p:nvSpPr>
        <p:spPr>
          <a:xfrm flipV="1">
            <a:off x="2695523" y="4330700"/>
            <a:ext cx="152400" cy="152400"/>
          </a:xfrm>
          <a:prstGeom prst="flowChartConnector">
            <a:avLst/>
          </a:prstGeom>
          <a:solidFill>
            <a:srgbClr val="51AF77"/>
          </a:solidFill>
          <a:ln>
            <a:solidFill>
              <a:srgbClr val="51AF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lowchart: Connector 53"/>
          <p:cNvSpPr/>
          <p:nvPr/>
        </p:nvSpPr>
        <p:spPr>
          <a:xfrm flipV="1">
            <a:off x="2099500" y="4789596"/>
            <a:ext cx="152400" cy="152400"/>
          </a:xfrm>
          <a:prstGeom prst="flowChartConnector">
            <a:avLst/>
          </a:prstGeom>
          <a:solidFill>
            <a:srgbClr val="1AE63C"/>
          </a:solidFill>
          <a:ln>
            <a:solidFill>
              <a:srgbClr val="1AE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2387600" y="748822"/>
            <a:ext cx="1120844" cy="991074"/>
          </a:xfrm>
          <a:custGeom>
            <a:avLst/>
            <a:gdLst>
              <a:gd name="connsiteX0" fmla="*/ 0 w 1127760"/>
              <a:gd name="connsiteY0" fmla="*/ 782320 h 782320"/>
              <a:gd name="connsiteX1" fmla="*/ 487680 w 1127760"/>
              <a:gd name="connsiteY1" fmla="*/ 172720 h 782320"/>
              <a:gd name="connsiteX2" fmla="*/ 1127760 w 1127760"/>
              <a:gd name="connsiteY2" fmla="*/ 0 h 782320"/>
            </a:gdLst>
            <a:ahLst/>
            <a:cxnLst>
              <a:cxn ang="0">
                <a:pos x="connsiteX0" y="connsiteY0"/>
              </a:cxn>
              <a:cxn ang="0">
                <a:pos x="connsiteX1" y="connsiteY1"/>
              </a:cxn>
              <a:cxn ang="0">
                <a:pos x="connsiteX2" y="connsiteY2"/>
              </a:cxn>
            </a:cxnLst>
            <a:rect l="l" t="t" r="r" b="b"/>
            <a:pathLst>
              <a:path w="1127760" h="782320">
                <a:moveTo>
                  <a:pt x="0" y="782320"/>
                </a:moveTo>
                <a:lnTo>
                  <a:pt x="487680" y="172720"/>
                </a:lnTo>
                <a:lnTo>
                  <a:pt x="1127760" y="0"/>
                </a:lnTo>
              </a:path>
            </a:pathLst>
          </a:custGeom>
          <a:noFill/>
          <a:ln w="19050">
            <a:solidFill>
              <a:schemeClr val="bg1">
                <a:lumMod val="6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3048456" y="2100464"/>
            <a:ext cx="1149633" cy="316743"/>
          </a:xfrm>
          <a:custGeom>
            <a:avLst/>
            <a:gdLst>
              <a:gd name="connsiteX0" fmla="*/ 0 w 1127760"/>
              <a:gd name="connsiteY0" fmla="*/ 782320 h 782320"/>
              <a:gd name="connsiteX1" fmla="*/ 487680 w 1127760"/>
              <a:gd name="connsiteY1" fmla="*/ 172720 h 782320"/>
              <a:gd name="connsiteX2" fmla="*/ 1127760 w 1127760"/>
              <a:gd name="connsiteY2" fmla="*/ 0 h 782320"/>
            </a:gdLst>
            <a:ahLst/>
            <a:cxnLst>
              <a:cxn ang="0">
                <a:pos x="connsiteX0" y="connsiteY0"/>
              </a:cxn>
              <a:cxn ang="0">
                <a:pos x="connsiteX1" y="connsiteY1"/>
              </a:cxn>
              <a:cxn ang="0">
                <a:pos x="connsiteX2" y="connsiteY2"/>
              </a:cxn>
            </a:cxnLst>
            <a:rect l="l" t="t" r="r" b="b"/>
            <a:pathLst>
              <a:path w="1127760" h="782320">
                <a:moveTo>
                  <a:pt x="0" y="782320"/>
                </a:moveTo>
                <a:lnTo>
                  <a:pt x="487680" y="172720"/>
                </a:lnTo>
                <a:lnTo>
                  <a:pt x="1127760" y="0"/>
                </a:lnTo>
              </a:path>
            </a:pathLst>
          </a:custGeom>
          <a:noFill/>
          <a:ln w="19050">
            <a:solidFill>
              <a:schemeClr val="bg1">
                <a:lumMod val="6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flipV="1">
            <a:off x="3437884" y="3418820"/>
            <a:ext cx="1140575" cy="5100"/>
          </a:xfrm>
          <a:prstGeom prst="line">
            <a:avLst/>
          </a:prstGeom>
          <a:ln w="1905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8" name="Freeform 67"/>
          <p:cNvSpPr/>
          <p:nvPr/>
        </p:nvSpPr>
        <p:spPr>
          <a:xfrm flipV="1">
            <a:off x="3048457" y="4556273"/>
            <a:ext cx="1217856" cy="157550"/>
          </a:xfrm>
          <a:custGeom>
            <a:avLst/>
            <a:gdLst>
              <a:gd name="connsiteX0" fmla="*/ 0 w 1127760"/>
              <a:gd name="connsiteY0" fmla="*/ 782320 h 782320"/>
              <a:gd name="connsiteX1" fmla="*/ 487680 w 1127760"/>
              <a:gd name="connsiteY1" fmla="*/ 172720 h 782320"/>
              <a:gd name="connsiteX2" fmla="*/ 1127760 w 1127760"/>
              <a:gd name="connsiteY2" fmla="*/ 0 h 782320"/>
            </a:gdLst>
            <a:ahLst/>
            <a:cxnLst>
              <a:cxn ang="0">
                <a:pos x="connsiteX0" y="connsiteY0"/>
              </a:cxn>
              <a:cxn ang="0">
                <a:pos x="connsiteX1" y="connsiteY1"/>
              </a:cxn>
              <a:cxn ang="0">
                <a:pos x="connsiteX2" y="connsiteY2"/>
              </a:cxn>
            </a:cxnLst>
            <a:rect l="l" t="t" r="r" b="b"/>
            <a:pathLst>
              <a:path w="1127760" h="782320">
                <a:moveTo>
                  <a:pt x="0" y="782320"/>
                </a:moveTo>
                <a:lnTo>
                  <a:pt x="487680" y="172720"/>
                </a:lnTo>
                <a:lnTo>
                  <a:pt x="1127760" y="0"/>
                </a:lnTo>
              </a:path>
            </a:pathLst>
          </a:custGeom>
          <a:noFill/>
          <a:ln w="19050">
            <a:solidFill>
              <a:schemeClr val="bg1">
                <a:lumMod val="6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flipV="1">
            <a:off x="2387600" y="5126218"/>
            <a:ext cx="1120844" cy="890340"/>
          </a:xfrm>
          <a:custGeom>
            <a:avLst/>
            <a:gdLst>
              <a:gd name="connsiteX0" fmla="*/ 0 w 1127760"/>
              <a:gd name="connsiteY0" fmla="*/ 782320 h 782320"/>
              <a:gd name="connsiteX1" fmla="*/ 487680 w 1127760"/>
              <a:gd name="connsiteY1" fmla="*/ 172720 h 782320"/>
              <a:gd name="connsiteX2" fmla="*/ 1127760 w 1127760"/>
              <a:gd name="connsiteY2" fmla="*/ 0 h 782320"/>
            </a:gdLst>
            <a:ahLst/>
            <a:cxnLst>
              <a:cxn ang="0">
                <a:pos x="connsiteX0" y="connsiteY0"/>
              </a:cxn>
              <a:cxn ang="0">
                <a:pos x="connsiteX1" y="connsiteY1"/>
              </a:cxn>
              <a:cxn ang="0">
                <a:pos x="connsiteX2" y="connsiteY2"/>
              </a:cxn>
            </a:cxnLst>
            <a:rect l="l" t="t" r="r" b="b"/>
            <a:pathLst>
              <a:path w="1127760" h="782320">
                <a:moveTo>
                  <a:pt x="0" y="782320"/>
                </a:moveTo>
                <a:lnTo>
                  <a:pt x="487680" y="172720"/>
                </a:lnTo>
                <a:lnTo>
                  <a:pt x="1127760" y="0"/>
                </a:lnTo>
              </a:path>
            </a:pathLst>
          </a:custGeom>
          <a:noFill/>
          <a:ln w="19050">
            <a:solidFill>
              <a:schemeClr val="bg1">
                <a:lumMod val="6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3780137" y="177169"/>
            <a:ext cx="6623703" cy="1198664"/>
            <a:chOff x="7142025" y="1249897"/>
            <a:chExt cx="6623703" cy="1198664"/>
          </a:xfrm>
          <a:gradFill flip="none" rotWithShape="1">
            <a:gsLst>
              <a:gs pos="70000">
                <a:srgbClr val="FFC000"/>
              </a:gs>
              <a:gs pos="100000">
                <a:srgbClr val="FFC000"/>
              </a:gs>
              <a:gs pos="99000">
                <a:schemeClr val="bg1">
                  <a:alpha val="50000"/>
                  <a:lumMod val="99000"/>
                  <a:lumOff val="1000"/>
                </a:schemeClr>
              </a:gs>
            </a:gsLst>
            <a:lin ang="0" scaled="1"/>
            <a:tileRect/>
          </a:gradFill>
        </p:grpSpPr>
        <p:sp>
          <p:nvSpPr>
            <p:cNvPr id="13" name="Pentagon 12"/>
            <p:cNvSpPr/>
            <p:nvPr/>
          </p:nvSpPr>
          <p:spPr>
            <a:xfrm>
              <a:off x="7612887" y="1249897"/>
              <a:ext cx="6152841" cy="1198664"/>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90563"/>
              <a:r>
                <a:rPr lang="vi-VN">
                  <a:solidFill>
                    <a:schemeClr val="tx1"/>
                  </a:solidFill>
                  <a:latin typeface="Times New Roman" panose="02020603050405020304" pitchFamily="18" charset="0"/>
                  <a:cs typeface="Times New Roman" panose="02020603050405020304" pitchFamily="18" charset="0"/>
                </a:rPr>
                <a:t>Xây dựng hệ thống thông tin đất đai quốc gia đa mục tiêu trên cơ sở kiến trúc hệ thống, hạ tầng đồng bộ, phần mềm thống nhất trên toàn </a:t>
              </a:r>
              <a:r>
                <a:rPr lang="vi-VN" smtClean="0">
                  <a:solidFill>
                    <a:schemeClr val="tx1"/>
                  </a:solidFill>
                  <a:latin typeface="Times New Roman" panose="02020603050405020304" pitchFamily="18" charset="0"/>
                  <a:cs typeface="Times New Roman" panose="02020603050405020304" pitchFamily="18" charset="0"/>
                </a:rPr>
                <a:t>quốc</a:t>
              </a:r>
              <a:r>
                <a:rPr lang="en-US">
                  <a:solidFill>
                    <a:schemeClr val="tx1"/>
                  </a:solidFill>
                  <a:latin typeface="Times New Roman" panose="02020603050405020304" pitchFamily="18" charset="0"/>
                  <a:cs typeface="Times New Roman" panose="02020603050405020304" pitchFamily="18" charset="0"/>
                </a:rPr>
                <a:t>.</a:t>
              </a:r>
            </a:p>
          </p:txBody>
        </p:sp>
        <p:sp>
          <p:nvSpPr>
            <p:cNvPr id="15" name="Rounded Rectangle 14"/>
            <p:cNvSpPr/>
            <p:nvPr/>
          </p:nvSpPr>
          <p:spPr>
            <a:xfrm rot="2727274">
              <a:off x="7134441" y="1369181"/>
              <a:ext cx="956963" cy="941796"/>
            </a:xfrm>
            <a:prstGeom prst="roundRect">
              <a:avLst/>
            </a:prstGeom>
            <a:grpFill/>
            <a:ln>
              <a:noFill/>
            </a:ln>
            <a:effectLst>
              <a:outerShdw blurRad="114300" dist="76200" dir="2700000" sx="104000" sy="104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TextBox 74"/>
          <p:cNvSpPr txBox="1"/>
          <p:nvPr/>
        </p:nvSpPr>
        <p:spPr>
          <a:xfrm>
            <a:off x="4090289" y="381311"/>
            <a:ext cx="321420" cy="707886"/>
          </a:xfrm>
          <a:prstGeom prst="rect">
            <a:avLst/>
          </a:prstGeom>
          <a:noFill/>
        </p:spPr>
        <p:txBody>
          <a:bodyPr wrap="square" rtlCol="0">
            <a:spAutoFit/>
          </a:bodyPr>
          <a:lstStyle/>
          <a:p>
            <a:r>
              <a:rPr lang="en-US" sz="4000" b="1">
                <a:latin typeface="Times New Roman" panose="02020603050405020304" pitchFamily="18" charset="0"/>
                <a:cs typeface="Times New Roman" panose="02020603050405020304" pitchFamily="18" charset="0"/>
              </a:rPr>
              <a:t>I</a:t>
            </a:r>
            <a:endParaRPr lang="en-US" sz="4000" b="1" smtClean="0">
              <a:latin typeface="Times New Roman" panose="02020603050405020304" pitchFamily="18" charset="0"/>
              <a:cs typeface="Times New Roman" panose="02020603050405020304" pitchFamily="18" charset="0"/>
            </a:endParaRPr>
          </a:p>
        </p:txBody>
      </p:sp>
      <p:sp>
        <p:nvSpPr>
          <p:cNvPr id="76" name="TextBox 75"/>
          <p:cNvSpPr txBox="1"/>
          <p:nvPr/>
        </p:nvSpPr>
        <p:spPr>
          <a:xfrm>
            <a:off x="4671583" y="1734526"/>
            <a:ext cx="646124" cy="707886"/>
          </a:xfrm>
          <a:prstGeom prst="rect">
            <a:avLst/>
          </a:prstGeom>
          <a:noFill/>
        </p:spPr>
        <p:txBody>
          <a:bodyPr wrap="square" rtlCol="0">
            <a:spAutoFit/>
          </a:bodyPr>
          <a:lstStyle/>
          <a:p>
            <a:r>
              <a:rPr lang="en-US" sz="4000" b="1" smtClean="0">
                <a:latin typeface="Times New Roman" panose="02020603050405020304" pitchFamily="18" charset="0"/>
                <a:cs typeface="Times New Roman" panose="02020603050405020304" pitchFamily="18" charset="0"/>
              </a:rPr>
              <a:t>II</a:t>
            </a:r>
          </a:p>
        </p:txBody>
      </p:sp>
      <p:sp>
        <p:nvSpPr>
          <p:cNvPr id="78" name="TextBox 77"/>
          <p:cNvSpPr txBox="1"/>
          <p:nvPr/>
        </p:nvSpPr>
        <p:spPr>
          <a:xfrm>
            <a:off x="5029206" y="3031363"/>
            <a:ext cx="873679" cy="707886"/>
          </a:xfrm>
          <a:prstGeom prst="rect">
            <a:avLst/>
          </a:prstGeom>
          <a:noFill/>
        </p:spPr>
        <p:txBody>
          <a:bodyPr wrap="square" rtlCol="0">
            <a:spAutoFit/>
          </a:bodyPr>
          <a:lstStyle/>
          <a:p>
            <a:r>
              <a:rPr lang="en-US" sz="4000" b="1" smtClean="0">
                <a:latin typeface="Times New Roman" panose="02020603050405020304" pitchFamily="18" charset="0"/>
                <a:cs typeface="Times New Roman" panose="02020603050405020304" pitchFamily="18" charset="0"/>
              </a:rPr>
              <a:t>III</a:t>
            </a:r>
          </a:p>
        </p:txBody>
      </p:sp>
      <p:sp>
        <p:nvSpPr>
          <p:cNvPr id="79" name="TextBox 78"/>
          <p:cNvSpPr txBox="1"/>
          <p:nvPr/>
        </p:nvSpPr>
        <p:spPr>
          <a:xfrm>
            <a:off x="4734471" y="4405182"/>
            <a:ext cx="873679" cy="707886"/>
          </a:xfrm>
          <a:prstGeom prst="rect">
            <a:avLst/>
          </a:prstGeom>
          <a:noFill/>
        </p:spPr>
        <p:txBody>
          <a:bodyPr wrap="square" rtlCol="0">
            <a:spAutoFit/>
          </a:bodyPr>
          <a:lstStyle/>
          <a:p>
            <a:r>
              <a:rPr lang="en-US" sz="4000" b="1" smtClean="0">
                <a:latin typeface="Times New Roman" panose="02020603050405020304" pitchFamily="18" charset="0"/>
                <a:cs typeface="Times New Roman" panose="02020603050405020304" pitchFamily="18" charset="0"/>
              </a:rPr>
              <a:t>IV</a:t>
            </a:r>
          </a:p>
        </p:txBody>
      </p:sp>
      <p:grpSp>
        <p:nvGrpSpPr>
          <p:cNvPr id="86" name="Group 85"/>
          <p:cNvGrpSpPr/>
          <p:nvPr/>
        </p:nvGrpSpPr>
        <p:grpSpPr>
          <a:xfrm>
            <a:off x="3780100" y="5520220"/>
            <a:ext cx="6623740" cy="1235365"/>
            <a:chOff x="3780100" y="5463125"/>
            <a:chExt cx="6623740" cy="1235365"/>
          </a:xfrm>
        </p:grpSpPr>
        <p:sp>
          <p:nvSpPr>
            <p:cNvPr id="48" name="Pentagon 47"/>
            <p:cNvSpPr/>
            <p:nvPr/>
          </p:nvSpPr>
          <p:spPr>
            <a:xfrm>
              <a:off x="4266313" y="5463125"/>
              <a:ext cx="6137527" cy="1235365"/>
            </a:xfrm>
            <a:prstGeom prst="homePlate">
              <a:avLst/>
            </a:prstGeom>
            <a:gradFill flip="none" rotWithShape="1">
              <a:gsLst>
                <a:gs pos="70000">
                  <a:srgbClr val="37D52B"/>
                </a:gs>
                <a:gs pos="100000">
                  <a:srgbClr val="FFC000"/>
                </a:gs>
                <a:gs pos="99000">
                  <a:schemeClr val="bg1">
                    <a:alpha val="50000"/>
                    <a:lumMod val="99000"/>
                    <a:lumOff val="1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6263"/>
              <a:r>
                <a:rPr lang="en-US" sz="1700" err="1">
                  <a:solidFill>
                    <a:schemeClr val="tx1"/>
                  </a:solidFill>
                  <a:latin typeface="Times New Roman" panose="02020603050405020304" pitchFamily="18" charset="0"/>
                  <a:cs typeface="Times New Roman" panose="02020603050405020304" pitchFamily="18" charset="0"/>
                </a:rPr>
                <a:t>Nâng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cao</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hiệu</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quả</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của</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công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tác</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tuyên</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truyền</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nâng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cao</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nhận</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thức</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của</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cộng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đồng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đối</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với</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Dự</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án</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đặc</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biệt</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là</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đối</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với</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công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tác</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xây</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dựng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quản</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lý</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và</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vận</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hành</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hệ</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thống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thông</a:t>
              </a:r>
              <a:r>
                <a:rPr lang="en-US" sz="1700">
                  <a:solidFill>
                    <a:schemeClr val="tx1"/>
                  </a:solidFill>
                  <a:latin typeface="Times New Roman" panose="02020603050405020304" pitchFamily="18" charset="0"/>
                  <a:cs typeface="Times New Roman" panose="02020603050405020304" pitchFamily="18" charset="0"/>
                </a:rPr>
                <a:t> tin </a:t>
              </a:r>
              <a:r>
                <a:rPr lang="en-US" sz="1700" err="1">
                  <a:solidFill>
                    <a:schemeClr val="tx1"/>
                  </a:solidFill>
                  <a:latin typeface="Times New Roman" panose="02020603050405020304" pitchFamily="18" charset="0"/>
                  <a:cs typeface="Times New Roman" panose="02020603050405020304" pitchFamily="18" charset="0"/>
                </a:rPr>
                <a:t>đất</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đai</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hệ</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thống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theo</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dõi</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đánh</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giá</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quản</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lý</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và</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sử</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dụng</a:t>
              </a:r>
              <a:r>
                <a:rPr lang="en-US" sz="1700">
                  <a:solidFill>
                    <a:schemeClr val="tx1"/>
                  </a:solidFill>
                  <a:latin typeface="Times New Roman" panose="02020603050405020304" pitchFamily="18" charset="0"/>
                  <a:cs typeface="Times New Roman" panose="02020603050405020304" pitchFamily="18" charset="0"/>
                </a:rPr>
                <a:t> </a:t>
              </a:r>
              <a:r>
                <a:rPr lang="en-US" sz="1700" err="1">
                  <a:solidFill>
                    <a:schemeClr val="tx1"/>
                  </a:solidFill>
                  <a:latin typeface="Times New Roman" panose="02020603050405020304" pitchFamily="18" charset="0"/>
                  <a:cs typeface="Times New Roman" panose="02020603050405020304" pitchFamily="18" charset="0"/>
                </a:rPr>
                <a:t>đất</a:t>
              </a:r>
              <a:r>
                <a:rPr lang="en-US" sz="1700">
                  <a:solidFill>
                    <a:schemeClr val="tx1"/>
                  </a:solidFill>
                  <a:latin typeface="Times New Roman" panose="02020603050405020304" pitchFamily="18" charset="0"/>
                  <a:cs typeface="Times New Roman" panose="02020603050405020304" pitchFamily="18" charset="0"/>
                </a:rPr>
                <a:t> </a:t>
              </a:r>
              <a:r>
                <a:rPr lang="en-US" sz="1700" err="1" smtClean="0">
                  <a:solidFill>
                    <a:schemeClr val="tx1"/>
                  </a:solidFill>
                  <a:latin typeface="Times New Roman" panose="02020603050405020304" pitchFamily="18" charset="0"/>
                  <a:cs typeface="Times New Roman" panose="02020603050405020304" pitchFamily="18" charset="0"/>
                </a:rPr>
                <a:t>đai</a:t>
              </a:r>
              <a:r>
                <a:rPr lang="en-US" sz="1700" smtClean="0">
                  <a:solidFill>
                    <a:schemeClr val="tx1"/>
                  </a:solidFill>
                  <a:latin typeface="Times New Roman" panose="02020603050405020304" pitchFamily="18" charset="0"/>
                  <a:cs typeface="Times New Roman" panose="02020603050405020304" pitchFamily="18" charset="0"/>
                </a:rPr>
                <a:t>.</a:t>
              </a:r>
              <a:endParaRPr lang="en-US" sz="1700">
                <a:solidFill>
                  <a:schemeClr val="tx1"/>
                </a:solidFill>
                <a:latin typeface="Times New Roman" panose="02020603050405020304" pitchFamily="18" charset="0"/>
                <a:cs typeface="Times New Roman" panose="02020603050405020304" pitchFamily="18" charset="0"/>
              </a:endParaRPr>
            </a:p>
          </p:txBody>
        </p:sp>
        <p:sp>
          <p:nvSpPr>
            <p:cNvPr id="84" name="Rounded Rectangle 83"/>
            <p:cNvSpPr/>
            <p:nvPr/>
          </p:nvSpPr>
          <p:spPr>
            <a:xfrm rot="2727274">
              <a:off x="3772516" y="5609910"/>
              <a:ext cx="956963" cy="941796"/>
            </a:xfrm>
            <a:prstGeom prst="roundRect">
              <a:avLst/>
            </a:prstGeom>
            <a:gradFill flip="none" rotWithShape="1">
              <a:gsLst>
                <a:gs pos="0">
                  <a:srgbClr val="1AE63C"/>
                </a:gs>
                <a:gs pos="100000">
                  <a:srgbClr val="1AE63C"/>
                </a:gs>
              </a:gsLst>
              <a:lin ang="2700000" scaled="1"/>
              <a:tileRect/>
            </a:gradFill>
            <a:ln>
              <a:noFill/>
            </a:ln>
            <a:effectLst>
              <a:outerShdw blurRad="114300" dist="76200" dir="2700000" sx="104000" sy="104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p:cNvSpPr txBox="1"/>
          <p:nvPr/>
        </p:nvSpPr>
        <p:spPr>
          <a:xfrm>
            <a:off x="3952221" y="5721777"/>
            <a:ext cx="597551" cy="707886"/>
          </a:xfrm>
          <a:prstGeom prst="rect">
            <a:avLst/>
          </a:prstGeom>
          <a:noFill/>
        </p:spPr>
        <p:txBody>
          <a:bodyPr wrap="square" rtlCol="0">
            <a:spAutoFit/>
          </a:bodyPr>
          <a:lstStyle/>
          <a:p>
            <a:r>
              <a:rPr lang="en-US" sz="4000" b="1" smtClean="0">
                <a:latin typeface="Times New Roman" panose="02020603050405020304" pitchFamily="18" charset="0"/>
                <a:cs typeface="Times New Roman" panose="02020603050405020304" pitchFamily="18" charset="0"/>
              </a:rPr>
              <a:t>V</a:t>
            </a:r>
          </a:p>
        </p:txBody>
      </p:sp>
      <p:sp>
        <p:nvSpPr>
          <p:cNvPr id="37" name="Title 5"/>
          <p:cNvSpPr txBox="1">
            <a:spLocks/>
          </p:cNvSpPr>
          <p:nvPr/>
        </p:nvSpPr>
        <p:spPr>
          <a:xfrm>
            <a:off x="177741" y="241197"/>
            <a:ext cx="11057762" cy="634482"/>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200" smtClean="0">
                <a:latin typeface="Times New Roman" panose="02020603050405020304" pitchFamily="18" charset="0"/>
                <a:cs typeface="Times New Roman" panose="02020603050405020304" pitchFamily="18" charset="0"/>
              </a:rPr>
              <a:t>2. Mục tiêu cụ thể của Dự án</a:t>
            </a:r>
            <a:endParaRPr lang="en-US"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9034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711563511"/>
              </p:ext>
            </p:extLst>
          </p:nvPr>
        </p:nvGraphicFramePr>
        <p:xfrm>
          <a:off x="208722" y="288236"/>
          <a:ext cx="11767930" cy="6460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5"/>
          <p:cNvSpPr txBox="1">
            <a:spLocks/>
          </p:cNvSpPr>
          <p:nvPr/>
        </p:nvSpPr>
        <p:spPr>
          <a:xfrm>
            <a:off x="624164" y="475861"/>
            <a:ext cx="4134448" cy="2239347"/>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smtClean="0">
                <a:latin typeface="Times New Roman" panose="02020603050405020304" pitchFamily="18" charset="0"/>
                <a:cs typeface="Times New Roman" panose="02020603050405020304" pitchFamily="18" charset="0"/>
              </a:rPr>
              <a:t>II. THAM VẤN CỘNG ĐỒNG</a:t>
            </a:r>
          </a:p>
          <a:p>
            <a:endParaRPr lang="en-US"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942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208722" y="288236"/>
          <a:ext cx="11767930" cy="6460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95535" y="715347"/>
            <a:ext cx="9087674" cy="897293"/>
          </a:xfrm>
        </p:spPr>
        <p:txBody>
          <a:bodyPr>
            <a:normAutofit/>
          </a:bodyPr>
          <a:lstStyle/>
          <a:p>
            <a:r>
              <a:rPr lang="en-US" sz="2400" b="1" smtClean="0">
                <a:latin typeface="Times New Roman" panose="02020603050405020304" pitchFamily="18" charset="0"/>
                <a:cs typeface="Times New Roman" panose="02020603050405020304" pitchFamily="18" charset="0"/>
              </a:rPr>
              <a:t>1</a:t>
            </a:r>
            <a:r>
              <a:rPr lang="en-US" sz="2400" b="1">
                <a:latin typeface="Times New Roman" panose="02020603050405020304" pitchFamily="18" charset="0"/>
                <a:cs typeface="Times New Roman" panose="02020603050405020304" pitchFamily="18" charset="0"/>
              </a:rPr>
              <a:t>. Khái niệm tham vấn cộng </a:t>
            </a:r>
            <a:r>
              <a:rPr lang="en-US" sz="2400" b="1" smtClean="0">
                <a:latin typeface="Times New Roman" panose="02020603050405020304" pitchFamily="18" charset="0"/>
                <a:cs typeface="Times New Roman" panose="02020603050405020304" pitchFamily="18" charset="0"/>
              </a:rPr>
              <a:t>đồng</a:t>
            </a:r>
            <a:endParaRPr lang="en-US" sz="2400" b="1"/>
          </a:p>
        </p:txBody>
      </p:sp>
      <p:sp>
        <p:nvSpPr>
          <p:cNvPr id="5" name="Content Placeholder 4"/>
          <p:cNvSpPr>
            <a:spLocks noGrp="1"/>
          </p:cNvSpPr>
          <p:nvPr>
            <p:ph idx="1"/>
          </p:nvPr>
        </p:nvSpPr>
        <p:spPr>
          <a:xfrm>
            <a:off x="1591749" y="2133600"/>
            <a:ext cx="9091460" cy="3777622"/>
          </a:xfrm>
        </p:spPr>
        <p:txBody>
          <a:bodyPr>
            <a:normAutofit/>
          </a:bodyPr>
          <a:lstStyle/>
          <a:p>
            <a:pPr algn="just"/>
            <a:r>
              <a:rPr lang="en-US" sz="2200">
                <a:latin typeface="Times New Roman" panose="02020603050405020304" pitchFamily="18" charset="0"/>
                <a:cs typeface="Times New Roman" panose="02020603050405020304" pitchFamily="18" charset="0"/>
              </a:rPr>
              <a:t>Tham vấn cộng đồng nói chung và cộng đồng DTTS nói riêng là một quá trình được thực hiện xuyên suốt vòng đời của dự án từ lúc chuẩn bị cho đến khi hoàn thành và đưa vào sử dụng, vận hành các hạng mục đầu tư của dự án. Thông qua tham vấn, các cộng đồng bị ảnh hưởng có cơ hội để bày tỏ mối quan tâm, quan điểm và ý kiến của mình, giúp cho việc thiết kế và thực hiện dự án phù hợp với văn hóa và phong tục của cộng đồng DTTS, và nhận được sự đồng thuận của họ.</a:t>
            </a:r>
          </a:p>
        </p:txBody>
      </p:sp>
    </p:spTree>
    <p:extLst>
      <p:ext uri="{BB962C8B-B14F-4D97-AF65-F5344CB8AC3E}">
        <p14:creationId xmlns:p14="http://schemas.microsoft.com/office/powerpoint/2010/main" val="2660572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05505094"/>
              </p:ext>
            </p:extLst>
          </p:nvPr>
        </p:nvGraphicFramePr>
        <p:xfrm>
          <a:off x="208722" y="288236"/>
          <a:ext cx="11767930" cy="6460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95536" y="709127"/>
            <a:ext cx="9909076" cy="606490"/>
          </a:xfrm>
        </p:spPr>
        <p:txBody>
          <a:bodyPr>
            <a:normAutofit/>
          </a:bodyPr>
          <a:lstStyle/>
          <a:p>
            <a:r>
              <a:rPr lang="en-US" sz="2400" b="1">
                <a:latin typeface="Times New Roman" panose="02020603050405020304" pitchFamily="18" charset="0"/>
                <a:cs typeface="Times New Roman" panose="02020603050405020304" pitchFamily="18" charset="0"/>
              </a:rPr>
              <a:t>2</a:t>
            </a:r>
            <a:r>
              <a:rPr lang="en-US" sz="2400" b="1" smtClean="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Mục tiêu tham vấn cộng đồng DTTS</a:t>
            </a:r>
            <a:endParaRPr lang="en-US" sz="2400">
              <a:latin typeface="Times New Roman" panose="02020603050405020304" pitchFamily="18" charset="0"/>
              <a:cs typeface="Times New Roman" panose="02020603050405020304" pitchFamily="18" charset="0"/>
            </a:endParaRPr>
          </a:p>
        </p:txBody>
      </p:sp>
      <p:graphicFrame>
        <p:nvGraphicFramePr>
          <p:cNvPr id="7" name="Diagram 6"/>
          <p:cNvGraphicFramePr/>
          <p:nvPr>
            <p:extLst>
              <p:ext uri="{D42A27DB-BD31-4B8C-83A1-F6EECF244321}">
                <p14:modId xmlns:p14="http://schemas.microsoft.com/office/powerpoint/2010/main" val="486866672"/>
              </p:ext>
            </p:extLst>
          </p:nvPr>
        </p:nvGraphicFramePr>
        <p:xfrm>
          <a:off x="2013339" y="1315617"/>
          <a:ext cx="8091714" cy="520648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04571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05505094"/>
              </p:ext>
            </p:extLst>
          </p:nvPr>
        </p:nvGraphicFramePr>
        <p:xfrm>
          <a:off x="208722" y="288236"/>
          <a:ext cx="11767930" cy="6460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95536" y="709127"/>
            <a:ext cx="9909076" cy="606490"/>
          </a:xfrm>
        </p:spPr>
        <p:txBody>
          <a:bodyPr>
            <a:normAutofit/>
          </a:bodyPr>
          <a:lstStyle/>
          <a:p>
            <a:r>
              <a:rPr lang="en-US" sz="2400" b="1" smtClean="0">
                <a:latin typeface="Times New Roman" panose="02020603050405020304" pitchFamily="18" charset="0"/>
                <a:cs typeface="Times New Roman" panose="02020603050405020304" pitchFamily="18" charset="0"/>
              </a:rPr>
              <a:t>3. </a:t>
            </a:r>
            <a:r>
              <a:rPr lang="en-US" sz="2400" b="1">
                <a:latin typeface="Times New Roman" panose="02020603050405020304" pitchFamily="18" charset="0"/>
                <a:cs typeface="Times New Roman" panose="02020603050405020304" pitchFamily="18" charset="0"/>
              </a:rPr>
              <a:t>Đối tượng tham vấn</a:t>
            </a:r>
            <a:endParaRPr lang="en-US" sz="2400">
              <a:latin typeface="Times New Roman" panose="02020603050405020304" pitchFamily="18" charset="0"/>
              <a:cs typeface="Times New Roman" panose="02020603050405020304" pitchFamily="18" charset="0"/>
            </a:endParaRPr>
          </a:p>
        </p:txBody>
      </p:sp>
      <p:graphicFrame>
        <p:nvGraphicFramePr>
          <p:cNvPr id="6" name="Diagram 5"/>
          <p:cNvGraphicFramePr/>
          <p:nvPr>
            <p:extLst>
              <p:ext uri="{D42A27DB-BD31-4B8C-83A1-F6EECF244321}">
                <p14:modId xmlns:p14="http://schemas.microsoft.com/office/powerpoint/2010/main" val="1916321011"/>
              </p:ext>
            </p:extLst>
          </p:nvPr>
        </p:nvGraphicFramePr>
        <p:xfrm>
          <a:off x="2031999" y="1490872"/>
          <a:ext cx="8950739" cy="33395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88763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05505094"/>
              </p:ext>
            </p:extLst>
          </p:nvPr>
        </p:nvGraphicFramePr>
        <p:xfrm>
          <a:off x="208722" y="288236"/>
          <a:ext cx="11767930" cy="6460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622541" y="708086"/>
            <a:ext cx="8911687" cy="588870"/>
          </a:xfrm>
        </p:spPr>
        <p:txBody>
          <a:bodyPr>
            <a:normAutofit/>
          </a:bodyPr>
          <a:lstStyle/>
          <a:p>
            <a:r>
              <a:rPr lang="en-US" sz="2200" b="1" smtClean="0">
                <a:latin typeface="Times New Roman" panose="02020603050405020304" pitchFamily="18" charset="0"/>
                <a:cs typeface="Times New Roman" panose="02020603050405020304" pitchFamily="18" charset="0"/>
              </a:rPr>
              <a:t>4. </a:t>
            </a:r>
            <a:r>
              <a:rPr lang="en-US" sz="2200" b="1">
                <a:latin typeface="Times New Roman" panose="02020603050405020304" pitchFamily="18" charset="0"/>
                <a:cs typeface="Times New Roman" panose="02020603050405020304" pitchFamily="18" charset="0"/>
              </a:rPr>
              <a:t>Các hoạt động/vấn đề cần tham vấn</a:t>
            </a:r>
            <a:endParaRPr lang="en-US" sz="220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618828" y="1445205"/>
            <a:ext cx="9745858" cy="5170199"/>
          </a:xfrm>
        </p:spPr>
        <p:txBody>
          <a:bodyPr>
            <a:noAutofit/>
          </a:bodyPr>
          <a:lstStyle/>
          <a:p>
            <a:r>
              <a:rPr lang="vi-VN" sz="1900">
                <a:latin typeface="Times New Roman" panose="02020603050405020304" pitchFamily="18" charset="0"/>
                <a:cs typeface="Times New Roman" panose="02020603050405020304" pitchFamily="18" charset="0"/>
              </a:rPr>
              <a:t>Căn cứ vào các hoạt động của dự án, Nhóm tham vấn cộng đồng cấp huyện sẽ lựa chọn các hoạt động nào có ảnh hưởng (trực tiếp hay gián tiếp,  tích cực và tiêu cực) đến quyền và lợi ích của cộng đồng DTTS để tham vấn với </a:t>
            </a:r>
            <a:r>
              <a:rPr lang="vi-VN" sz="1900" smtClean="0">
                <a:latin typeface="Times New Roman" panose="02020603050405020304" pitchFamily="18" charset="0"/>
                <a:cs typeface="Times New Roman" panose="02020603050405020304" pitchFamily="18" charset="0"/>
              </a:rPr>
              <a:t>họ</a:t>
            </a:r>
            <a:r>
              <a:rPr lang="en-US" sz="1900" smtClean="0">
                <a:latin typeface="Times New Roman" panose="02020603050405020304" pitchFamily="18" charset="0"/>
                <a:cs typeface="Times New Roman" panose="02020603050405020304" pitchFamily="18" charset="0"/>
              </a:rPr>
              <a:t>. Một số hoạt động cần thực hiện như:</a:t>
            </a:r>
          </a:p>
          <a:p>
            <a:pPr lvl="0"/>
            <a:r>
              <a:rPr lang="en-US" sz="1900">
                <a:latin typeface="Times New Roman" panose="02020603050405020304" pitchFamily="18" charset="0"/>
                <a:cs typeface="Times New Roman" panose="02020603050405020304" pitchFamily="18" charset="0"/>
              </a:rPr>
              <a:t>Hoạt động bao gồm các hành động cụ thể gì;</a:t>
            </a:r>
          </a:p>
          <a:p>
            <a:pPr lvl="0"/>
            <a:r>
              <a:rPr lang="en-US" sz="1900">
                <a:latin typeface="Times New Roman" panose="02020603050405020304" pitchFamily="18" charset="0"/>
                <a:cs typeface="Times New Roman" panose="02020603050405020304" pitchFamily="18" charset="0"/>
              </a:rPr>
              <a:t>Những tác động tích cực và tiêu cực tiềm ẩn của hoạt động đó đến cộng đồng DTTS như thế nào;</a:t>
            </a:r>
          </a:p>
          <a:p>
            <a:pPr lvl="0"/>
            <a:r>
              <a:rPr lang="en-US" sz="1900">
                <a:latin typeface="Times New Roman" panose="02020603050405020304" pitchFamily="18" charset="0"/>
                <a:cs typeface="Times New Roman" panose="02020603050405020304" pitchFamily="18" charset="0"/>
              </a:rPr>
              <a:t>Các biện pháp giảm thiểu cần thực hiện là gì;</a:t>
            </a:r>
          </a:p>
          <a:p>
            <a:pPr lvl="0"/>
            <a:r>
              <a:rPr lang="en-US" sz="1900">
                <a:latin typeface="Times New Roman" panose="02020603050405020304" pitchFamily="18" charset="0"/>
                <a:cs typeface="Times New Roman" panose="02020603050405020304" pitchFamily="18" charset="0"/>
              </a:rPr>
              <a:t>Các chi phí liên quan (nếu có) đến các biện pháp giảm thiểu và nguồn kinh phí; </a:t>
            </a:r>
          </a:p>
          <a:p>
            <a:pPr lvl="0"/>
            <a:r>
              <a:rPr lang="en-US" sz="1900">
                <a:latin typeface="Times New Roman" panose="02020603050405020304" pitchFamily="18" charset="0"/>
                <a:cs typeface="Times New Roman" panose="02020603050405020304" pitchFamily="18" charset="0"/>
              </a:rPr>
              <a:t>Kế hoạch, thời gian và cơ quan thực hiện như thế nào;</a:t>
            </a:r>
          </a:p>
          <a:p>
            <a:pPr lvl="0"/>
            <a:r>
              <a:rPr lang="en-US" sz="1900">
                <a:latin typeface="Times New Roman" panose="02020603050405020304" pitchFamily="18" charset="0"/>
                <a:cs typeface="Times New Roman" panose="02020603050405020304" pitchFamily="18" charset="0"/>
              </a:rPr>
              <a:t>Cơ chế khiếu nại của dự án như thế nào;</a:t>
            </a:r>
          </a:p>
          <a:p>
            <a:pPr lvl="0"/>
            <a:r>
              <a:rPr lang="en-US" sz="1900">
                <a:latin typeface="Times New Roman" panose="02020603050405020304" pitchFamily="18" charset="0"/>
                <a:cs typeface="Times New Roman" panose="02020603050405020304" pitchFamily="18" charset="0"/>
              </a:rPr>
              <a:t>Có cần sự đồng thuận của cộng đồng DTTS với việc thực hiện hoạt động hay không hay chỉ cần thu thập ý kiến, quan điểm và mối quan tâm của họ;</a:t>
            </a:r>
          </a:p>
          <a:p>
            <a:pPr lvl="0"/>
            <a:r>
              <a:rPr lang="en-US" sz="1900">
                <a:latin typeface="Times New Roman" panose="02020603050405020304" pitchFamily="18" charset="0"/>
                <a:cs typeface="Times New Roman" panose="02020603050405020304" pitchFamily="18" charset="0"/>
              </a:rPr>
              <a:t>Huy động sự tham gia của cộng đồng DTTS vào quá trình thực hiện và giám sát như thế nào</a:t>
            </a:r>
            <a:r>
              <a:rPr lang="en-US" sz="1900" smtClean="0">
                <a:latin typeface="Times New Roman" panose="02020603050405020304" pitchFamily="18" charset="0"/>
                <a:cs typeface="Times New Roman" panose="02020603050405020304" pitchFamily="18" charset="0"/>
              </a:rPr>
              <a:t>.</a:t>
            </a:r>
            <a:endParaRPr lang="en-US" sz="19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366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624164" y="475861"/>
            <a:ext cx="11057762" cy="615821"/>
          </a:xfrm>
          <a:prstGeom prst="rect">
            <a:avLst/>
          </a:prstGeom>
        </p:spPr>
        <p:txBody>
          <a:bodyPr>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20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1569195" y="683745"/>
            <a:ext cx="8911687" cy="667977"/>
          </a:xfrm>
        </p:spPr>
        <p:txBody>
          <a:bodyPr>
            <a:normAutofit/>
          </a:bodyPr>
          <a:lstStyle/>
          <a:p>
            <a:r>
              <a:rPr lang="en-US" sz="2400" b="1">
                <a:latin typeface="Times New Roman" panose="02020603050405020304" pitchFamily="18" charset="0"/>
                <a:cs typeface="Times New Roman" panose="02020603050405020304" pitchFamily="18" charset="0"/>
              </a:rPr>
              <a:t>5</a:t>
            </a:r>
            <a:r>
              <a:rPr lang="en-US" sz="2400" b="1" smtClean="0">
                <a:latin typeface="Times New Roman" panose="02020603050405020304" pitchFamily="18" charset="0"/>
                <a:cs typeface="Times New Roman" panose="02020603050405020304" pitchFamily="18" charset="0"/>
              </a:rPr>
              <a:t>. Nguyên tắc tham </a:t>
            </a:r>
            <a:r>
              <a:rPr lang="en-US" sz="2400" b="1">
                <a:latin typeface="Times New Roman" panose="02020603050405020304" pitchFamily="18" charset="0"/>
                <a:cs typeface="Times New Roman" panose="02020603050405020304" pitchFamily="18" charset="0"/>
              </a:rPr>
              <a:t>vấn</a:t>
            </a:r>
            <a:endParaRPr lang="en-US" sz="240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1565482" y="1299566"/>
            <a:ext cx="9178718" cy="4671291"/>
          </a:xfrm>
        </p:spPr>
        <p:txBody>
          <a:bodyPr>
            <a:normAutofit/>
          </a:bodyPr>
          <a:lstStyle/>
          <a:p>
            <a:r>
              <a:rPr lang="en-US" sz="2200">
                <a:latin typeface="Times New Roman" panose="02020603050405020304" pitchFamily="18" charset="0"/>
                <a:cs typeface="Times New Roman" panose="02020603050405020304" pitchFamily="18" charset="0"/>
              </a:rPr>
              <a:t>Tham vấn cộng đồng DTTS </a:t>
            </a:r>
            <a:r>
              <a:rPr lang="en-US" sz="2200" smtClean="0">
                <a:latin typeface="Times New Roman" panose="02020603050405020304" pitchFamily="18" charset="0"/>
                <a:cs typeface="Times New Roman" panose="02020603050405020304" pitchFamily="18" charset="0"/>
              </a:rPr>
              <a:t>cần thực hiện theo những nguyên tắc sau đây:</a:t>
            </a:r>
          </a:p>
          <a:p>
            <a:pPr>
              <a:buFontTx/>
              <a:buChar char="-"/>
            </a:pPr>
            <a:r>
              <a:rPr lang="en-US" sz="2200" smtClean="0">
                <a:latin typeface="Times New Roman" panose="02020603050405020304" pitchFamily="18" charset="0"/>
                <a:cs typeface="Times New Roman" panose="02020603050405020304" pitchFamily="18" charset="0"/>
              </a:rPr>
              <a:t>Pháp lý</a:t>
            </a:r>
          </a:p>
          <a:p>
            <a:pPr>
              <a:buFontTx/>
              <a:buChar char="-"/>
            </a:pPr>
            <a:r>
              <a:rPr lang="en-US" sz="2200" smtClean="0">
                <a:latin typeface="Times New Roman" panose="02020603050405020304" pitchFamily="18" charset="0"/>
                <a:cs typeface="Times New Roman" panose="02020603050405020304" pitchFamily="18" charset="0"/>
              </a:rPr>
              <a:t>Minh bạch</a:t>
            </a:r>
          </a:p>
          <a:p>
            <a:pPr>
              <a:buFontTx/>
              <a:buChar char="-"/>
            </a:pPr>
            <a:r>
              <a:rPr lang="en-US" sz="2200" smtClean="0">
                <a:latin typeface="Times New Roman" panose="02020603050405020304" pitchFamily="18" charset="0"/>
                <a:cs typeface="Times New Roman" panose="02020603050405020304" pitchFamily="18" charset="0"/>
              </a:rPr>
              <a:t>Liên tục</a:t>
            </a:r>
          </a:p>
          <a:p>
            <a:pPr>
              <a:buFontTx/>
              <a:buChar char="-"/>
            </a:pPr>
            <a:r>
              <a:rPr lang="en-US" sz="2200" smtClean="0">
                <a:latin typeface="Times New Roman" panose="02020603050405020304" pitchFamily="18" charset="0"/>
                <a:cs typeface="Times New Roman" panose="02020603050405020304" pitchFamily="18" charset="0"/>
              </a:rPr>
              <a:t>Chuyên nghiệp</a:t>
            </a:r>
          </a:p>
          <a:p>
            <a:pPr>
              <a:buFontTx/>
              <a:buChar char="-"/>
            </a:pPr>
            <a:r>
              <a:rPr lang="en-US" sz="2200" smtClean="0">
                <a:latin typeface="Times New Roman" panose="02020603050405020304" pitchFamily="18" charset="0"/>
                <a:cs typeface="Times New Roman" panose="02020603050405020304" pitchFamily="18" charset="0"/>
              </a:rPr>
              <a:t>Đúng, đủ đối tượng</a:t>
            </a:r>
          </a:p>
          <a:p>
            <a:pPr>
              <a:buFontTx/>
              <a:buChar char="-"/>
            </a:pPr>
            <a:r>
              <a:rPr lang="en-US" sz="2200" smtClean="0">
                <a:latin typeface="Times New Roman" panose="02020603050405020304" pitchFamily="18" charset="0"/>
                <a:cs typeface="Times New Roman" panose="02020603050405020304" pitchFamily="18" charset="0"/>
              </a:rPr>
              <a:t>Đa dạng</a:t>
            </a:r>
          </a:p>
          <a:p>
            <a:pPr>
              <a:buFontTx/>
              <a:buChar char="-"/>
            </a:pPr>
            <a:r>
              <a:rPr lang="en-US" sz="2200" smtClean="0">
                <a:latin typeface="Times New Roman" panose="02020603050405020304" pitchFamily="18" charset="0"/>
                <a:cs typeface="Times New Roman" panose="02020603050405020304" pitchFamily="18" charset="0"/>
              </a:rPr>
              <a:t>Đủ thời gian</a:t>
            </a:r>
          </a:p>
          <a:p>
            <a:pPr>
              <a:buFontTx/>
              <a:buChar char="-"/>
            </a:pPr>
            <a:r>
              <a:rPr lang="en-US" sz="2200" smtClean="0">
                <a:latin typeface="Times New Roman" panose="02020603050405020304" pitchFamily="18" charset="0"/>
                <a:cs typeface="Times New Roman" panose="02020603050405020304" pitchFamily="18" charset="0"/>
              </a:rPr>
              <a:t>Sự phản hồi</a:t>
            </a:r>
            <a:endParaRPr lang="en-US"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225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1190</TotalTime>
  <Words>1697</Words>
  <Application>Microsoft Office PowerPoint</Application>
  <PresentationFormat>Custom</PresentationFormat>
  <Paragraphs>152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Wisp</vt:lpstr>
      <vt:lpstr>PowerPoint Presentation</vt:lpstr>
      <vt:lpstr>I. GIỚI THIỆU TỔNG QUAN DỰ ÁN. 1. Thông tin cơ bản về Dự án</vt:lpstr>
      <vt:lpstr>PowerPoint Presentation</vt:lpstr>
      <vt:lpstr>PowerPoint Presentation</vt:lpstr>
      <vt:lpstr>1. Khái niệm tham vấn cộng đồng</vt:lpstr>
      <vt:lpstr>2. Mục tiêu tham vấn cộng đồng DTTS</vt:lpstr>
      <vt:lpstr>3. Đối tượng tham vấn</vt:lpstr>
      <vt:lpstr>4. Các hoạt động/vấn đề cần tham vấn</vt:lpstr>
      <vt:lpstr>5. Nguyên tắc tham vấn</vt:lpstr>
      <vt:lpstr>6. Quy trình tham vấn</vt:lpstr>
      <vt:lpstr>III. HƯỚNG DẪN THAM VẤN CỘNG ĐỒNG DTTS TRONG DỰ 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135</cp:revision>
  <dcterms:created xsi:type="dcterms:W3CDTF">2020-09-15T01:48:29Z</dcterms:created>
  <dcterms:modified xsi:type="dcterms:W3CDTF">2020-12-19T04:50:49Z</dcterms:modified>
</cp:coreProperties>
</file>